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60" r:id="rId3"/>
    <p:sldId id="262" r:id="rId4"/>
    <p:sldId id="263" r:id="rId5"/>
  </p:sldIdLst>
  <p:sldSz cx="21602700" cy="9001125"/>
  <p:notesSz cx="6858000" cy="9144000"/>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dley Michael (BRE)" initials="M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F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8" autoAdjust="0"/>
    <p:restoredTop sz="94660"/>
  </p:normalViewPr>
  <p:slideViewPr>
    <p:cSldViewPr>
      <p:cViewPr>
        <p:scale>
          <a:sx n="50" d="100"/>
          <a:sy n="50" d="100"/>
        </p:scale>
        <p:origin x="43" y="120"/>
      </p:cViewPr>
      <p:guideLst>
        <p:guide orient="horz" pos="2835"/>
        <p:guide pos="6804"/>
      </p:guideLst>
    </p:cSldViewPr>
  </p:slideViewPr>
  <p:notesTextViewPr>
    <p:cViewPr>
      <p:scale>
        <a:sx n="1" d="1"/>
        <a:sy n="1" d="1"/>
      </p:scale>
      <p:origin x="0" y="0"/>
    </p:cViewPr>
  </p:notesTextViewPr>
  <p:sorterViewPr>
    <p:cViewPr>
      <p:scale>
        <a:sx n="150" d="100"/>
        <a:sy n="150" d="100"/>
      </p:scale>
      <p:origin x="0" y="0"/>
    </p:cViewPr>
  </p:sorterViewPr>
  <p:notesViewPr>
    <p:cSldViewPr>
      <p:cViewPr varScale="1">
        <p:scale>
          <a:sx n="64" d="100"/>
          <a:sy n="64" d="100"/>
        </p:scale>
        <p:origin x="-309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CBC87D-7000-45D2-9A40-103C4C3B9AE1}"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GB"/>
        </a:p>
      </dgm:t>
    </dgm:pt>
    <dgm:pt modelId="{98DF5D83-8022-4C90-B15A-3E9FB1099E43}">
      <dgm:prSet phldrT="[Text]" custT="1"/>
      <dgm:spPr/>
      <dgm:t>
        <a:bodyPr/>
        <a:lstStyle/>
        <a:p>
          <a:pPr algn="l"/>
          <a:r>
            <a:rPr lang="en-GB" sz="2400" dirty="0" smtClean="0"/>
            <a:t>Does the measure require RRC clearance?</a:t>
          </a:r>
          <a:endParaRPr lang="en-GB" sz="2400" dirty="0"/>
        </a:p>
      </dgm:t>
    </dgm:pt>
    <dgm:pt modelId="{7502AABD-DF2B-4F65-87C8-6DFC89AEDFE7}" type="parTrans" cxnId="{2196D519-271D-45EE-8D60-50279EE82589}">
      <dgm:prSet/>
      <dgm:spPr/>
      <dgm:t>
        <a:bodyPr/>
        <a:lstStyle/>
        <a:p>
          <a:endParaRPr lang="en-GB"/>
        </a:p>
      </dgm:t>
    </dgm:pt>
    <dgm:pt modelId="{BD9E3539-5F5E-45B3-BBD1-2AF69EBFD41E}" type="sibTrans" cxnId="{2196D519-271D-45EE-8D60-50279EE82589}">
      <dgm:prSet/>
      <dgm:spPr/>
      <dgm:t>
        <a:bodyPr/>
        <a:lstStyle/>
        <a:p>
          <a:endParaRPr lang="en-GB"/>
        </a:p>
      </dgm:t>
    </dgm:pt>
    <dgm:pt modelId="{FD6A3EBF-9138-4667-8528-29DFAB283220}">
      <dgm:prSet phldrT="[Text]" custT="1"/>
      <dgm:spPr/>
      <dgm:t>
        <a:bodyPr/>
        <a:lstStyle/>
        <a:p>
          <a:pPr algn="l"/>
          <a:r>
            <a:rPr lang="en-GB" sz="2400" dirty="0" smtClean="0"/>
            <a:t>Is the proposal a ‘regulatory provision’ (as defined by the SBEE Act)?</a:t>
          </a:r>
          <a:endParaRPr lang="en-GB" sz="2400" dirty="0"/>
        </a:p>
      </dgm:t>
    </dgm:pt>
    <dgm:pt modelId="{65DC2148-3BA6-4AD5-A896-80586EDA224D}" type="parTrans" cxnId="{857553C9-B1AB-47EE-8D40-C57AB0E315C2}">
      <dgm:prSet/>
      <dgm:spPr/>
      <dgm:t>
        <a:bodyPr/>
        <a:lstStyle/>
        <a:p>
          <a:endParaRPr lang="en-GB"/>
        </a:p>
      </dgm:t>
    </dgm:pt>
    <dgm:pt modelId="{0CA66E1C-C19F-4BE9-8823-A48F92ABAF48}" type="sibTrans" cxnId="{857553C9-B1AB-47EE-8D40-C57AB0E315C2}">
      <dgm:prSet/>
      <dgm:spPr/>
      <dgm:t>
        <a:bodyPr/>
        <a:lstStyle/>
        <a:p>
          <a:endParaRPr lang="en-GB"/>
        </a:p>
      </dgm:t>
    </dgm:pt>
    <dgm:pt modelId="{2158C3EE-9046-456B-9030-75D44B51E0B3}">
      <dgm:prSet phldrT="[Text]" custT="1"/>
      <dgm:spPr/>
      <dgm:t>
        <a:bodyPr/>
        <a:lstStyle/>
        <a:p>
          <a:pPr algn="l"/>
          <a:r>
            <a:rPr lang="en-GB" sz="2400" dirty="0" smtClean="0"/>
            <a:t>Is the proposal a ‘qualifying regulatory provision’?</a:t>
          </a:r>
          <a:endParaRPr lang="en-GB" sz="2400" dirty="0"/>
        </a:p>
      </dgm:t>
    </dgm:pt>
    <dgm:pt modelId="{A708B9A6-AB5C-4FD7-B09F-F995787081C4}" type="parTrans" cxnId="{0BC86A61-BB93-4D7C-ABDD-2F18F4F97620}">
      <dgm:prSet/>
      <dgm:spPr/>
      <dgm:t>
        <a:bodyPr/>
        <a:lstStyle/>
        <a:p>
          <a:endParaRPr lang="en-GB"/>
        </a:p>
      </dgm:t>
    </dgm:pt>
    <dgm:pt modelId="{B6CF5D1F-50F9-4642-BA16-E39F37CF8876}" type="sibTrans" cxnId="{0BC86A61-BB93-4D7C-ABDD-2F18F4F97620}">
      <dgm:prSet/>
      <dgm:spPr/>
      <dgm:t>
        <a:bodyPr/>
        <a:lstStyle/>
        <a:p>
          <a:endParaRPr lang="en-GB"/>
        </a:p>
      </dgm:t>
    </dgm:pt>
    <dgm:pt modelId="{E8AFFABD-C1CE-48B1-9AB3-8980C341C3CC}">
      <dgm:prSet phldrT="[Text]" custT="1"/>
      <dgm:spPr/>
      <dgm:t>
        <a:bodyPr/>
        <a:lstStyle/>
        <a:p>
          <a:pPr algn="l"/>
          <a:r>
            <a:rPr lang="en-GB" sz="2400" dirty="0" smtClean="0"/>
            <a:t>Does the proposal qualify for the fast track?</a:t>
          </a:r>
          <a:endParaRPr lang="en-GB" sz="2400" dirty="0"/>
        </a:p>
      </dgm:t>
    </dgm:pt>
    <dgm:pt modelId="{D3B96A70-92A4-45C1-83D5-41E7890367F1}" type="parTrans" cxnId="{B0CD2F43-B5FB-4DDF-B9EB-ADBF9EE445EB}">
      <dgm:prSet/>
      <dgm:spPr/>
      <dgm:t>
        <a:bodyPr/>
        <a:lstStyle/>
        <a:p>
          <a:endParaRPr lang="en-GB"/>
        </a:p>
      </dgm:t>
    </dgm:pt>
    <dgm:pt modelId="{615CBE97-BA91-4519-8D33-ED466D375928}" type="sibTrans" cxnId="{B0CD2F43-B5FB-4DDF-B9EB-ADBF9EE445EB}">
      <dgm:prSet/>
      <dgm:spPr/>
      <dgm:t>
        <a:bodyPr/>
        <a:lstStyle/>
        <a:p>
          <a:endParaRPr lang="en-GB"/>
        </a:p>
      </dgm:t>
    </dgm:pt>
    <dgm:pt modelId="{EE8C4FDE-46A8-47F7-937E-79C40380397D}">
      <dgm:prSet phldrT="[Text]" custT="1"/>
      <dgm:spPr/>
      <dgm:t>
        <a:bodyPr/>
        <a:lstStyle/>
        <a:p>
          <a:pPr algn="l"/>
          <a:r>
            <a:rPr lang="en-GB" sz="2400" dirty="0" smtClean="0"/>
            <a:t>What do the RPC need to see? The RPC will…</a:t>
          </a:r>
          <a:endParaRPr lang="en-GB" sz="2400" dirty="0"/>
        </a:p>
      </dgm:t>
    </dgm:pt>
    <dgm:pt modelId="{3B6FEE67-6887-4810-8285-EB428CF7B761}" type="parTrans" cxnId="{C42056AA-2ED6-43B9-BDCA-65CA9DCECBCC}">
      <dgm:prSet/>
      <dgm:spPr/>
      <dgm:t>
        <a:bodyPr/>
        <a:lstStyle/>
        <a:p>
          <a:endParaRPr lang="en-GB"/>
        </a:p>
      </dgm:t>
    </dgm:pt>
    <dgm:pt modelId="{88C773CF-8D3D-40B8-A012-C1B9C8E5F6F9}" type="sibTrans" cxnId="{C42056AA-2ED6-43B9-BDCA-65CA9DCECBCC}">
      <dgm:prSet/>
      <dgm:spPr/>
      <dgm:t>
        <a:bodyPr/>
        <a:lstStyle/>
        <a:p>
          <a:endParaRPr lang="en-GB"/>
        </a:p>
      </dgm:t>
    </dgm:pt>
    <dgm:pt modelId="{EBE185F1-5C51-4033-B274-84245BA8E8E2}">
      <dgm:prSet phldrT="[Text]" custT="1"/>
      <dgm:spPr/>
      <dgm:t>
        <a:bodyPr/>
        <a:lstStyle/>
        <a:p>
          <a:r>
            <a:rPr lang="en-GB" sz="1200" b="1" dirty="0" smtClean="0"/>
            <a:t>Proposal</a:t>
          </a:r>
          <a:endParaRPr lang="en-GB" sz="1200" b="1" dirty="0"/>
        </a:p>
      </dgm:t>
    </dgm:pt>
    <dgm:pt modelId="{625222FE-885D-4BA7-A278-98DF45786549}" type="sibTrans" cxnId="{F628BD0B-C148-4D7E-97B6-F5C50AFFEFF3}">
      <dgm:prSet/>
      <dgm:spPr/>
      <dgm:t>
        <a:bodyPr/>
        <a:lstStyle/>
        <a:p>
          <a:endParaRPr lang="en-GB"/>
        </a:p>
      </dgm:t>
    </dgm:pt>
    <dgm:pt modelId="{20FBA8B1-6018-4442-913F-BA9BA9CACB41}" type="parTrans" cxnId="{F628BD0B-C148-4D7E-97B6-F5C50AFFEFF3}">
      <dgm:prSet/>
      <dgm:spPr/>
      <dgm:t>
        <a:bodyPr/>
        <a:lstStyle/>
        <a:p>
          <a:endParaRPr lang="en-GB"/>
        </a:p>
      </dgm:t>
    </dgm:pt>
    <dgm:pt modelId="{E3A2D77C-6E3D-412B-B1F3-DD446E6E8B8C}">
      <dgm:prSet phldrT="[Text]" custT="1"/>
      <dgm:spPr/>
      <dgm:t>
        <a:bodyPr/>
        <a:lstStyle/>
        <a:p>
          <a:r>
            <a:rPr lang="en-GB" sz="1200" b="1" dirty="0" smtClean="0"/>
            <a:t>Yes </a:t>
          </a:r>
          <a:r>
            <a:rPr lang="en-GB" sz="1200" dirty="0" smtClean="0"/>
            <a:t> </a:t>
          </a:r>
        </a:p>
        <a:p>
          <a:r>
            <a:rPr lang="en-GB" sz="1200" dirty="0" smtClean="0"/>
            <a:t>e.g. it relates to legislation.</a:t>
          </a:r>
          <a:endParaRPr lang="en-GB" sz="1200" dirty="0"/>
        </a:p>
      </dgm:t>
    </dgm:pt>
    <dgm:pt modelId="{274C9B08-A668-4035-B672-29ECBE0289A1}" type="parTrans" cxnId="{F48A9A4B-2194-4C57-85E3-37CBDE9AA075}">
      <dgm:prSet/>
      <dgm:spPr/>
      <dgm:t>
        <a:bodyPr/>
        <a:lstStyle/>
        <a:p>
          <a:endParaRPr lang="en-GB"/>
        </a:p>
      </dgm:t>
    </dgm:pt>
    <dgm:pt modelId="{62BC4784-8668-4C2B-A76A-5EFD5A85016F}" type="sibTrans" cxnId="{F48A9A4B-2194-4C57-85E3-37CBDE9AA075}">
      <dgm:prSet/>
      <dgm:spPr/>
      <dgm:t>
        <a:bodyPr/>
        <a:lstStyle/>
        <a:p>
          <a:endParaRPr lang="en-GB"/>
        </a:p>
      </dgm:t>
    </dgm:pt>
    <dgm:pt modelId="{8B3AB91B-18D2-4CBE-B917-1B544A57D72A}">
      <dgm:prSet phldrT="[Text]" custT="1"/>
      <dgm:spPr/>
      <dgm:t>
        <a:bodyPr/>
        <a:lstStyle/>
        <a:p>
          <a:r>
            <a:rPr lang="en-GB" sz="1200" b="1" dirty="0" smtClean="0"/>
            <a:t>No</a:t>
          </a:r>
          <a:r>
            <a:rPr lang="en-GB" sz="1200" dirty="0" smtClean="0"/>
            <a:t> </a:t>
          </a:r>
        </a:p>
        <a:p>
          <a:r>
            <a:rPr lang="en-GB" sz="1200" dirty="0" smtClean="0"/>
            <a:t>e.g. it is a fee or charge)</a:t>
          </a:r>
          <a:endParaRPr lang="en-GB" sz="1200" dirty="0"/>
        </a:p>
      </dgm:t>
    </dgm:pt>
    <dgm:pt modelId="{547E06A3-E925-46D8-9EBB-5237C3C149C6}" type="parTrans" cxnId="{E4033CE4-75F3-4571-8D03-A8F93C693F3D}">
      <dgm:prSet/>
      <dgm:spPr/>
      <dgm:t>
        <a:bodyPr/>
        <a:lstStyle/>
        <a:p>
          <a:endParaRPr lang="en-GB"/>
        </a:p>
      </dgm:t>
    </dgm:pt>
    <dgm:pt modelId="{F9871A35-4DB3-44DA-AEA3-8BD41580B00E}" type="sibTrans" cxnId="{E4033CE4-75F3-4571-8D03-A8F93C693F3D}">
      <dgm:prSet/>
      <dgm:spPr/>
      <dgm:t>
        <a:bodyPr/>
        <a:lstStyle/>
        <a:p>
          <a:endParaRPr lang="en-GB"/>
        </a:p>
      </dgm:t>
    </dgm:pt>
    <dgm:pt modelId="{7978E654-195F-4400-B7A3-5B1F9CF64208}">
      <dgm:prSet phldrT="[Text]" custT="1"/>
      <dgm:spPr/>
      <dgm:t>
        <a:bodyPr/>
        <a:lstStyle/>
        <a:p>
          <a:r>
            <a:rPr lang="en-GB" sz="1200" b="1" dirty="0" smtClean="0"/>
            <a:t>Yes </a:t>
          </a:r>
        </a:p>
        <a:p>
          <a:r>
            <a:rPr lang="en-GB" sz="1200" dirty="0" smtClean="0"/>
            <a:t>e.g. domestic measure that is not excluded</a:t>
          </a:r>
          <a:endParaRPr lang="en-GB" sz="1200" dirty="0"/>
        </a:p>
      </dgm:t>
    </dgm:pt>
    <dgm:pt modelId="{61531D63-850E-4864-BEB2-5EC9A93C4B04}" type="parTrans" cxnId="{851824EF-21D0-42F0-85F6-E70235EA70B7}">
      <dgm:prSet/>
      <dgm:spPr/>
      <dgm:t>
        <a:bodyPr/>
        <a:lstStyle/>
        <a:p>
          <a:endParaRPr lang="en-GB"/>
        </a:p>
      </dgm:t>
    </dgm:pt>
    <dgm:pt modelId="{32C7A74F-5AC8-4A72-93E6-EFDF1C47447F}" type="sibTrans" cxnId="{851824EF-21D0-42F0-85F6-E70235EA70B7}">
      <dgm:prSet/>
      <dgm:spPr/>
      <dgm:t>
        <a:bodyPr/>
        <a:lstStyle/>
        <a:p>
          <a:endParaRPr lang="en-GB"/>
        </a:p>
      </dgm:t>
    </dgm:pt>
    <dgm:pt modelId="{0B142858-6609-4CEC-A69D-61FD2BBB6103}">
      <dgm:prSet phldrT="[Text]" custT="1"/>
      <dgm:spPr/>
      <dgm:t>
        <a:bodyPr/>
        <a:lstStyle/>
        <a:p>
          <a:r>
            <a:rPr lang="en-GB" sz="1200" b="1" dirty="0" smtClean="0"/>
            <a:t>No </a:t>
          </a:r>
        </a:p>
        <a:p>
          <a:r>
            <a:rPr lang="en-GB" sz="1200" dirty="0" smtClean="0"/>
            <a:t>e.g. EU with no gold-plating</a:t>
          </a:r>
          <a:endParaRPr lang="en-GB" sz="1200" dirty="0"/>
        </a:p>
      </dgm:t>
    </dgm:pt>
    <dgm:pt modelId="{900D9A72-3A0D-43C8-B28A-4F24F50EEDE1}" type="parTrans" cxnId="{4B33FB79-5C2C-469F-9FBA-7C1775800F70}">
      <dgm:prSet/>
      <dgm:spPr/>
      <dgm:t>
        <a:bodyPr/>
        <a:lstStyle/>
        <a:p>
          <a:endParaRPr lang="en-GB"/>
        </a:p>
      </dgm:t>
    </dgm:pt>
    <dgm:pt modelId="{07C0EB51-F248-40B9-A2EB-25BF096B9951}" type="sibTrans" cxnId="{4B33FB79-5C2C-469F-9FBA-7C1775800F70}">
      <dgm:prSet/>
      <dgm:spPr/>
      <dgm:t>
        <a:bodyPr/>
        <a:lstStyle/>
        <a:p>
          <a:endParaRPr lang="en-GB"/>
        </a:p>
      </dgm:t>
    </dgm:pt>
    <dgm:pt modelId="{D5710655-D857-4A9B-843B-38F44805DB81}">
      <dgm:prSet phldrT="[Text]" custT="1"/>
      <dgm:spPr/>
      <dgm:t>
        <a:bodyPr/>
        <a:lstStyle/>
        <a:p>
          <a:r>
            <a:rPr lang="en-GB" sz="1200" b="1" dirty="0" smtClean="0"/>
            <a:t>Yes </a:t>
          </a:r>
          <a:endParaRPr lang="en-GB" sz="1200" b="1" dirty="0"/>
        </a:p>
      </dgm:t>
    </dgm:pt>
    <dgm:pt modelId="{F7600F02-A8B8-4108-A5F9-91B63DE57ED5}" type="parTrans" cxnId="{BF531479-73BE-4880-95CD-D66A73AA55A7}">
      <dgm:prSet/>
      <dgm:spPr/>
      <dgm:t>
        <a:bodyPr/>
        <a:lstStyle/>
        <a:p>
          <a:endParaRPr lang="en-GB"/>
        </a:p>
      </dgm:t>
    </dgm:pt>
    <dgm:pt modelId="{EAB71205-D4F2-4EC9-BA3B-177D5364BC35}" type="sibTrans" cxnId="{BF531479-73BE-4880-95CD-D66A73AA55A7}">
      <dgm:prSet/>
      <dgm:spPr/>
      <dgm:t>
        <a:bodyPr/>
        <a:lstStyle/>
        <a:p>
          <a:endParaRPr lang="en-GB"/>
        </a:p>
      </dgm:t>
    </dgm:pt>
    <dgm:pt modelId="{BA0A2A95-39A3-46D2-A0FF-62168C81FC8A}">
      <dgm:prSet phldrT="[Text]" custT="1"/>
      <dgm:spPr/>
      <dgm:t>
        <a:bodyPr/>
        <a:lstStyle/>
        <a:p>
          <a:r>
            <a:rPr lang="en-GB" sz="1200" b="1" smtClean="0"/>
            <a:t>No </a:t>
          </a:r>
          <a:endParaRPr lang="en-GB" sz="1200" b="1" dirty="0"/>
        </a:p>
      </dgm:t>
    </dgm:pt>
    <dgm:pt modelId="{BEF9D9BA-6630-4580-9463-42EB2B1DF3CD}" type="parTrans" cxnId="{076F502C-8342-4491-B1FF-321BB563DB1C}">
      <dgm:prSet/>
      <dgm:spPr/>
      <dgm:t>
        <a:bodyPr/>
        <a:lstStyle/>
        <a:p>
          <a:endParaRPr lang="en-GB"/>
        </a:p>
      </dgm:t>
    </dgm:pt>
    <dgm:pt modelId="{DCCFE406-05C4-47B6-87C6-859061EA3C13}" type="sibTrans" cxnId="{076F502C-8342-4491-B1FF-321BB563DB1C}">
      <dgm:prSet/>
      <dgm:spPr/>
      <dgm:t>
        <a:bodyPr/>
        <a:lstStyle/>
        <a:p>
          <a:endParaRPr lang="en-GB"/>
        </a:p>
      </dgm:t>
    </dgm:pt>
    <dgm:pt modelId="{64211734-5F96-4690-A77A-928303E12A79}">
      <dgm:prSet phldrT="[Text]" custT="1"/>
      <dgm:spPr/>
      <dgm:t>
        <a:bodyPr/>
        <a:lstStyle/>
        <a:p>
          <a:r>
            <a:rPr lang="en-GB" sz="1200" b="1" dirty="0" smtClean="0"/>
            <a:t>Yes </a:t>
          </a:r>
          <a:endParaRPr lang="en-GB" sz="1200" b="1" dirty="0"/>
        </a:p>
      </dgm:t>
    </dgm:pt>
    <dgm:pt modelId="{AA9BBE34-B333-4906-A7CD-275FC5E898CF}" type="parTrans" cxnId="{36ABA026-8522-4BAF-B597-1B812A161DC6}">
      <dgm:prSet/>
      <dgm:spPr/>
      <dgm:t>
        <a:bodyPr/>
        <a:lstStyle/>
        <a:p>
          <a:endParaRPr lang="en-GB"/>
        </a:p>
      </dgm:t>
    </dgm:pt>
    <dgm:pt modelId="{4E050ED2-C1A0-4E54-ADD3-5BDE4E2EC16E}" type="sibTrans" cxnId="{36ABA026-8522-4BAF-B597-1B812A161DC6}">
      <dgm:prSet/>
      <dgm:spPr/>
      <dgm:t>
        <a:bodyPr/>
        <a:lstStyle/>
        <a:p>
          <a:endParaRPr lang="en-GB"/>
        </a:p>
      </dgm:t>
    </dgm:pt>
    <dgm:pt modelId="{F786F36D-6651-44B4-9502-5674EE5499B1}">
      <dgm:prSet phldrT="[Text]" custT="1"/>
      <dgm:spPr/>
      <dgm:t>
        <a:bodyPr/>
        <a:lstStyle/>
        <a:p>
          <a:r>
            <a:rPr lang="en-GB" sz="1200" b="1" dirty="0" smtClean="0"/>
            <a:t>Yes</a:t>
          </a:r>
          <a:endParaRPr lang="en-GB" sz="1200" b="1" dirty="0"/>
        </a:p>
      </dgm:t>
    </dgm:pt>
    <dgm:pt modelId="{AA8FED6F-4BC6-4581-B2D6-85E2A9C29778}" type="sibTrans" cxnId="{B6430447-4ABC-41FD-A443-453D2AB75F4C}">
      <dgm:prSet/>
      <dgm:spPr/>
      <dgm:t>
        <a:bodyPr/>
        <a:lstStyle/>
        <a:p>
          <a:endParaRPr lang="en-GB"/>
        </a:p>
      </dgm:t>
    </dgm:pt>
    <dgm:pt modelId="{FEC7AC2B-FD0C-46FD-B0F2-A91228CF6BA1}" type="parTrans" cxnId="{B6430447-4ABC-41FD-A443-453D2AB75F4C}">
      <dgm:prSet/>
      <dgm:spPr/>
      <dgm:t>
        <a:bodyPr/>
        <a:lstStyle/>
        <a:p>
          <a:endParaRPr lang="en-GB"/>
        </a:p>
      </dgm:t>
    </dgm:pt>
    <dgm:pt modelId="{873AF7A4-B6F3-4CBF-A33F-987FDF286815}">
      <dgm:prSet phldrT="[Text]" custT="1"/>
      <dgm:spPr>
        <a:solidFill>
          <a:schemeClr val="bg1">
            <a:lumMod val="85000"/>
          </a:schemeClr>
        </a:solidFill>
      </dgm:spPr>
      <dgm:t>
        <a:bodyPr/>
        <a:lstStyle/>
        <a:p>
          <a:r>
            <a:rPr lang="en-GB" sz="1200" dirty="0" smtClean="0">
              <a:solidFill>
                <a:schemeClr val="tx1"/>
              </a:solidFill>
            </a:rPr>
            <a:t>Validate the EANDCB at final stage</a:t>
          </a:r>
          <a:endParaRPr lang="en-GB" sz="1200" dirty="0">
            <a:solidFill>
              <a:schemeClr val="tx1"/>
            </a:solidFill>
          </a:endParaRPr>
        </a:p>
      </dgm:t>
    </dgm:pt>
    <dgm:pt modelId="{1F80FE95-300F-4443-8679-13CBFA87653C}" type="parTrans" cxnId="{F380E6A4-86DB-47FF-A71C-86B01B659ED7}">
      <dgm:prSet/>
      <dgm:spPr/>
      <dgm:t>
        <a:bodyPr/>
        <a:lstStyle/>
        <a:p>
          <a:endParaRPr lang="en-GB"/>
        </a:p>
      </dgm:t>
    </dgm:pt>
    <dgm:pt modelId="{6AEE319F-FD27-4879-B0C7-E4E21F869373}" type="sibTrans" cxnId="{F380E6A4-86DB-47FF-A71C-86B01B659ED7}">
      <dgm:prSet/>
      <dgm:spPr/>
      <dgm:t>
        <a:bodyPr/>
        <a:lstStyle/>
        <a:p>
          <a:endParaRPr lang="en-GB"/>
        </a:p>
      </dgm:t>
    </dgm:pt>
    <dgm:pt modelId="{FD38828F-625E-4889-B9F2-7792D536CDAF}">
      <dgm:prSet phldrT="[Text]" custT="1"/>
      <dgm:spPr/>
      <dgm:t>
        <a:bodyPr/>
        <a:lstStyle/>
        <a:p>
          <a:r>
            <a:rPr lang="en-GB" sz="1200" b="1" dirty="0" smtClean="0"/>
            <a:t>Yes </a:t>
          </a:r>
          <a:endParaRPr lang="en-GB" sz="1200" b="1" dirty="0"/>
        </a:p>
      </dgm:t>
    </dgm:pt>
    <dgm:pt modelId="{4BBF6BBC-CB0C-47AC-9A7D-20496173730D}" type="parTrans" cxnId="{8382C8C0-1971-4639-9B59-4C784980257F}">
      <dgm:prSet/>
      <dgm:spPr/>
      <dgm:t>
        <a:bodyPr/>
        <a:lstStyle/>
        <a:p>
          <a:endParaRPr lang="en-GB"/>
        </a:p>
      </dgm:t>
    </dgm:pt>
    <dgm:pt modelId="{8F6EE155-700A-4A40-ABDE-1283EC781CBC}" type="sibTrans" cxnId="{8382C8C0-1971-4639-9B59-4C784980257F}">
      <dgm:prSet/>
      <dgm:spPr/>
      <dgm:t>
        <a:bodyPr/>
        <a:lstStyle/>
        <a:p>
          <a:endParaRPr lang="en-GB"/>
        </a:p>
      </dgm:t>
    </dgm:pt>
    <dgm:pt modelId="{568C8882-0D9E-43EB-B39E-C4E41993EF6D}">
      <dgm:prSet phldrT="[Text]" custT="1"/>
      <dgm:spPr/>
      <dgm:t>
        <a:bodyPr/>
        <a:lstStyle/>
        <a:p>
          <a:r>
            <a:rPr lang="en-GB" sz="1200" b="1" dirty="0" smtClean="0"/>
            <a:t>No </a:t>
          </a:r>
          <a:endParaRPr lang="en-GB" sz="1200" b="1" dirty="0"/>
        </a:p>
      </dgm:t>
    </dgm:pt>
    <dgm:pt modelId="{7343FC6C-52CA-4328-BFD0-25E89351932A}" type="parTrans" cxnId="{E3898441-0800-4361-B869-A626FBCB9010}">
      <dgm:prSet/>
      <dgm:spPr/>
      <dgm:t>
        <a:bodyPr/>
        <a:lstStyle/>
        <a:p>
          <a:endParaRPr lang="en-GB"/>
        </a:p>
      </dgm:t>
    </dgm:pt>
    <dgm:pt modelId="{6036B577-7943-41ED-B74F-1B5AE73CA68A}" type="sibTrans" cxnId="{E3898441-0800-4361-B869-A626FBCB9010}">
      <dgm:prSet/>
      <dgm:spPr/>
      <dgm:t>
        <a:bodyPr/>
        <a:lstStyle/>
        <a:p>
          <a:endParaRPr lang="en-GB"/>
        </a:p>
      </dgm:t>
    </dgm:pt>
    <dgm:pt modelId="{1E8E88EF-EB53-4609-8D7D-430A4977B0A1}">
      <dgm:prSet phldrT="[Text]" custT="1"/>
      <dgm:spPr>
        <a:solidFill>
          <a:schemeClr val="bg2">
            <a:lumMod val="75000"/>
          </a:schemeClr>
        </a:solidFill>
      </dgm:spPr>
      <dgm:t>
        <a:bodyPr/>
        <a:lstStyle/>
        <a:p>
          <a:r>
            <a:rPr lang="en-GB" sz="1200" dirty="0" smtClean="0">
              <a:solidFill>
                <a:schemeClr val="tx1"/>
              </a:solidFill>
            </a:rPr>
            <a:t>Scrutinise consultation and final stage IAs </a:t>
          </a:r>
          <a:endParaRPr lang="en-GB" sz="1200" dirty="0">
            <a:solidFill>
              <a:schemeClr val="tx1"/>
            </a:solidFill>
          </a:endParaRPr>
        </a:p>
      </dgm:t>
    </dgm:pt>
    <dgm:pt modelId="{3F9D2B4C-FB11-4E4B-93B9-63911F396D04}" type="parTrans" cxnId="{606A8BB1-C7ED-4673-9AB8-72C238F78A26}">
      <dgm:prSet/>
      <dgm:spPr/>
      <dgm:t>
        <a:bodyPr/>
        <a:lstStyle/>
        <a:p>
          <a:endParaRPr lang="en-GB"/>
        </a:p>
      </dgm:t>
    </dgm:pt>
    <dgm:pt modelId="{4E67548F-B6D1-43E4-A6E1-4674E44535CD}" type="sibTrans" cxnId="{606A8BB1-C7ED-4673-9AB8-72C238F78A26}">
      <dgm:prSet/>
      <dgm:spPr/>
      <dgm:t>
        <a:bodyPr/>
        <a:lstStyle/>
        <a:p>
          <a:endParaRPr lang="en-GB"/>
        </a:p>
      </dgm:t>
    </dgm:pt>
    <dgm:pt modelId="{914AF084-6534-48FC-B124-42C1FA838C4F}">
      <dgm:prSet phldrT="[Text]" custT="1"/>
      <dgm:spPr>
        <a:solidFill>
          <a:schemeClr val="tx2">
            <a:lumMod val="20000"/>
            <a:lumOff val="80000"/>
          </a:schemeClr>
        </a:solidFill>
      </dgm:spPr>
      <dgm:t>
        <a:bodyPr/>
        <a:lstStyle/>
        <a:p>
          <a:r>
            <a:rPr lang="en-GB" sz="1200" dirty="0" smtClean="0">
              <a:solidFill>
                <a:schemeClr val="tx1"/>
              </a:solidFill>
            </a:rPr>
            <a:t>Confirm non-qualifying and indication of scale of costs</a:t>
          </a:r>
          <a:endParaRPr lang="en-GB" sz="1200" dirty="0">
            <a:solidFill>
              <a:schemeClr val="tx1"/>
            </a:solidFill>
          </a:endParaRPr>
        </a:p>
      </dgm:t>
    </dgm:pt>
    <dgm:pt modelId="{A6F08BBF-01BD-4578-8187-630F5F466693}" type="parTrans" cxnId="{C425E250-38DB-4D8A-821B-C36451389432}">
      <dgm:prSet/>
      <dgm:spPr/>
      <dgm:t>
        <a:bodyPr/>
        <a:lstStyle/>
        <a:p>
          <a:endParaRPr lang="en-GB"/>
        </a:p>
      </dgm:t>
    </dgm:pt>
    <dgm:pt modelId="{A368FF4D-CDE5-45A3-972C-9BAE23578015}" type="sibTrans" cxnId="{C425E250-38DB-4D8A-821B-C36451389432}">
      <dgm:prSet/>
      <dgm:spPr/>
      <dgm:t>
        <a:bodyPr/>
        <a:lstStyle/>
        <a:p>
          <a:endParaRPr lang="en-GB"/>
        </a:p>
      </dgm:t>
    </dgm:pt>
    <dgm:pt modelId="{C8835AF6-D2EF-4E4D-A89C-409295C3C619}">
      <dgm:prSet phldrT="[Text]" custT="1"/>
      <dgm:spPr/>
      <dgm:t>
        <a:bodyPr/>
        <a:lstStyle/>
        <a:p>
          <a:r>
            <a:rPr lang="en-GB" sz="1200" b="1" dirty="0" smtClean="0"/>
            <a:t>No </a:t>
          </a:r>
          <a:endParaRPr lang="en-GB" sz="1200" b="1" dirty="0"/>
        </a:p>
      </dgm:t>
    </dgm:pt>
    <dgm:pt modelId="{C653600F-B7D2-4C43-87F3-09D9D5233171}" type="parTrans" cxnId="{7D112C71-5ADD-4215-BF90-759A162CDC5A}">
      <dgm:prSet/>
      <dgm:spPr/>
      <dgm:t>
        <a:bodyPr/>
        <a:lstStyle/>
        <a:p>
          <a:endParaRPr lang="en-GB"/>
        </a:p>
      </dgm:t>
    </dgm:pt>
    <dgm:pt modelId="{90C932C0-8630-488F-AB84-813B930764C4}" type="sibTrans" cxnId="{7D112C71-5ADD-4215-BF90-759A162CDC5A}">
      <dgm:prSet/>
      <dgm:spPr/>
      <dgm:t>
        <a:bodyPr/>
        <a:lstStyle/>
        <a:p>
          <a:endParaRPr lang="en-GB"/>
        </a:p>
      </dgm:t>
    </dgm:pt>
    <dgm:pt modelId="{AB632258-ABD5-4A66-9F72-6346A1B4EC46}">
      <dgm:prSet phldrT="[Text]" custT="1"/>
      <dgm:spPr>
        <a:solidFill>
          <a:schemeClr val="bg2">
            <a:lumMod val="75000"/>
          </a:schemeClr>
        </a:solidFill>
      </dgm:spPr>
      <dgm:t>
        <a:bodyPr/>
        <a:lstStyle/>
        <a:p>
          <a:r>
            <a:rPr lang="en-GB" sz="1200" dirty="0" smtClean="0">
              <a:solidFill>
                <a:schemeClr val="tx1"/>
              </a:solidFill>
            </a:rPr>
            <a:t>Scrutinise consultation and final stage IAs </a:t>
          </a:r>
          <a:endParaRPr lang="en-GB" sz="1200" dirty="0">
            <a:solidFill>
              <a:schemeClr val="tx1"/>
            </a:solidFill>
          </a:endParaRPr>
        </a:p>
      </dgm:t>
    </dgm:pt>
    <dgm:pt modelId="{9D3018A7-4673-4769-9753-3E16342B97A7}" type="parTrans" cxnId="{8FBC70D6-9A1E-4B04-A08B-CBAE9318E777}">
      <dgm:prSet/>
      <dgm:spPr/>
      <dgm:t>
        <a:bodyPr/>
        <a:lstStyle/>
        <a:p>
          <a:endParaRPr lang="en-GB"/>
        </a:p>
      </dgm:t>
    </dgm:pt>
    <dgm:pt modelId="{E41249DD-7293-4184-B927-883C027F3EE4}" type="sibTrans" cxnId="{8FBC70D6-9A1E-4B04-A08B-CBAE9318E777}">
      <dgm:prSet/>
      <dgm:spPr/>
      <dgm:t>
        <a:bodyPr/>
        <a:lstStyle/>
        <a:p>
          <a:endParaRPr lang="en-GB"/>
        </a:p>
      </dgm:t>
    </dgm:pt>
    <dgm:pt modelId="{8893759A-162D-40FC-BD5B-4DBFDEABAAF4}">
      <dgm:prSet phldrT="[Text]" custT="1"/>
      <dgm:spPr>
        <a:ln>
          <a:noFill/>
        </a:ln>
      </dgm:spPr>
      <dgm:t>
        <a:bodyPr lIns="0" tIns="0" rIns="0" bIns="0"/>
        <a:lstStyle/>
        <a:p>
          <a:endParaRPr lang="en-GB" sz="100" dirty="0"/>
        </a:p>
      </dgm:t>
    </dgm:pt>
    <dgm:pt modelId="{E19EE240-9E93-44EF-9DC8-0D815908F2EB}" type="parTrans" cxnId="{3D1EC3D5-FCFE-4CA3-9948-95208D5D67D6}">
      <dgm:prSet/>
      <dgm:spPr/>
      <dgm:t>
        <a:bodyPr/>
        <a:lstStyle/>
        <a:p>
          <a:endParaRPr lang="en-GB"/>
        </a:p>
      </dgm:t>
    </dgm:pt>
    <dgm:pt modelId="{9CF36B2D-6095-42CD-A5E5-6B4D28DC768D}" type="sibTrans" cxnId="{3D1EC3D5-FCFE-4CA3-9948-95208D5D67D6}">
      <dgm:prSet/>
      <dgm:spPr/>
      <dgm:t>
        <a:bodyPr/>
        <a:lstStyle/>
        <a:p>
          <a:endParaRPr lang="en-GB"/>
        </a:p>
      </dgm:t>
    </dgm:pt>
    <dgm:pt modelId="{05A9FEA3-DECE-473F-9E65-75967E49F671}">
      <dgm:prSet phldrT="[Text]" custT="1"/>
      <dgm:spPr>
        <a:solidFill>
          <a:schemeClr val="accent2">
            <a:lumMod val="40000"/>
            <a:lumOff val="60000"/>
          </a:schemeClr>
        </a:solidFill>
      </dgm:spPr>
      <dgm:t>
        <a:bodyPr/>
        <a:lstStyle/>
        <a:p>
          <a:r>
            <a:rPr lang="en-GB" sz="1200" dirty="0" smtClean="0">
              <a:solidFill>
                <a:schemeClr val="tx1"/>
              </a:solidFill>
            </a:rPr>
            <a:t>Not see the proposal</a:t>
          </a:r>
          <a:endParaRPr lang="en-GB" sz="1200" dirty="0">
            <a:solidFill>
              <a:schemeClr val="tx1"/>
            </a:solidFill>
          </a:endParaRPr>
        </a:p>
      </dgm:t>
    </dgm:pt>
    <dgm:pt modelId="{EC9FF204-7DA2-4489-8D3C-051ECC70D4FD}" type="parTrans" cxnId="{CFE833C8-3737-4655-A11A-2C52FF1301AA}">
      <dgm:prSet/>
      <dgm:spPr/>
      <dgm:t>
        <a:bodyPr/>
        <a:lstStyle/>
        <a:p>
          <a:endParaRPr lang="en-GB"/>
        </a:p>
      </dgm:t>
    </dgm:pt>
    <dgm:pt modelId="{121F2FDB-877B-469E-9BD8-85C8E9EAD74D}" type="sibTrans" cxnId="{CFE833C8-3737-4655-A11A-2C52FF1301AA}">
      <dgm:prSet/>
      <dgm:spPr/>
      <dgm:t>
        <a:bodyPr/>
        <a:lstStyle/>
        <a:p>
          <a:endParaRPr lang="en-GB"/>
        </a:p>
      </dgm:t>
    </dgm:pt>
    <dgm:pt modelId="{CB69F428-4D8D-4788-8BF5-D2FCD1C31598}">
      <dgm:prSet phldrT="[Text]" custT="1"/>
      <dgm:spPr>
        <a:solidFill>
          <a:schemeClr val="bg2">
            <a:lumMod val="75000"/>
          </a:schemeClr>
        </a:solidFill>
      </dgm:spPr>
      <dgm:t>
        <a:bodyPr/>
        <a:lstStyle/>
        <a:p>
          <a:r>
            <a:rPr lang="en-GB" sz="1200" dirty="0" smtClean="0">
              <a:solidFill>
                <a:schemeClr val="tx1"/>
              </a:solidFill>
            </a:rPr>
            <a:t>Scrutinise consultation and final stage IAs</a:t>
          </a:r>
          <a:endParaRPr lang="en-GB" sz="1200" dirty="0">
            <a:solidFill>
              <a:schemeClr val="tx1"/>
            </a:solidFill>
          </a:endParaRPr>
        </a:p>
      </dgm:t>
    </dgm:pt>
    <dgm:pt modelId="{63165B29-DFE8-48D3-972B-4940EFB751C5}" type="parTrans" cxnId="{F94F1366-87B8-4531-9D01-A99C1868FC5C}">
      <dgm:prSet/>
      <dgm:spPr/>
      <dgm:t>
        <a:bodyPr/>
        <a:lstStyle/>
        <a:p>
          <a:endParaRPr lang="en-GB"/>
        </a:p>
      </dgm:t>
    </dgm:pt>
    <dgm:pt modelId="{C8D95230-060A-48E5-BFAE-0AD94BE0C785}" type="sibTrans" cxnId="{F94F1366-87B8-4531-9D01-A99C1868FC5C}">
      <dgm:prSet/>
      <dgm:spPr/>
      <dgm:t>
        <a:bodyPr/>
        <a:lstStyle/>
        <a:p>
          <a:endParaRPr lang="en-GB"/>
        </a:p>
      </dgm:t>
    </dgm:pt>
    <dgm:pt modelId="{91C0B499-CBA1-4787-91F2-358718A87573}">
      <dgm:prSet phldrT="[Text]" custT="1"/>
      <dgm:spPr/>
      <dgm:t>
        <a:bodyPr/>
        <a:lstStyle/>
        <a:p>
          <a:r>
            <a:rPr lang="en-GB" sz="1200" b="1" dirty="0" smtClean="0"/>
            <a:t>No</a:t>
          </a:r>
          <a:r>
            <a:rPr lang="en-GB" sz="1200" dirty="0" smtClean="0"/>
            <a:t> </a:t>
          </a:r>
        </a:p>
        <a:p>
          <a:r>
            <a:rPr lang="en-GB" sz="1200" dirty="0" smtClean="0"/>
            <a:t>e.g. the actions of a regulator. </a:t>
          </a:r>
          <a:endParaRPr lang="en-GB" sz="1200" dirty="0"/>
        </a:p>
      </dgm:t>
    </dgm:pt>
    <dgm:pt modelId="{8CD5D2F7-0CD2-40A3-9E0C-10E1E36A6102}" type="parTrans" cxnId="{68520C45-BFBC-40FC-B95B-1695AF112A7E}">
      <dgm:prSet/>
      <dgm:spPr/>
      <dgm:t>
        <a:bodyPr/>
        <a:lstStyle/>
        <a:p>
          <a:endParaRPr lang="en-GB"/>
        </a:p>
      </dgm:t>
    </dgm:pt>
    <dgm:pt modelId="{38B5F7EC-A6DB-4FC2-B216-25016463A4CC}" type="sibTrans" cxnId="{68520C45-BFBC-40FC-B95B-1695AF112A7E}">
      <dgm:prSet/>
      <dgm:spPr/>
      <dgm:t>
        <a:bodyPr/>
        <a:lstStyle/>
        <a:p>
          <a:endParaRPr lang="en-GB"/>
        </a:p>
      </dgm:t>
    </dgm:pt>
    <dgm:pt modelId="{8660F543-45B3-41F7-8E4B-CF1CAD5C34E5}">
      <dgm:prSet phldrT="[Text]" custT="1"/>
      <dgm:spPr/>
      <dgm:t>
        <a:bodyPr/>
        <a:lstStyle/>
        <a:p>
          <a:r>
            <a:rPr lang="en-GB" sz="1200" b="1" dirty="0" smtClean="0"/>
            <a:t>Yes </a:t>
          </a:r>
          <a:endParaRPr lang="en-GB" sz="1200" b="1" dirty="0"/>
        </a:p>
      </dgm:t>
    </dgm:pt>
    <dgm:pt modelId="{C4EA02F3-1676-4162-BFD2-15CC80EB5DED}" type="parTrans" cxnId="{4B04D459-F5D3-4241-95A9-153C7709E28A}">
      <dgm:prSet/>
      <dgm:spPr/>
      <dgm:t>
        <a:bodyPr/>
        <a:lstStyle/>
        <a:p>
          <a:endParaRPr lang="en-GB"/>
        </a:p>
      </dgm:t>
    </dgm:pt>
    <dgm:pt modelId="{954A64CA-03C9-4B92-B691-B8910CA0FA45}" type="sibTrans" cxnId="{4B04D459-F5D3-4241-95A9-153C7709E28A}">
      <dgm:prSet/>
      <dgm:spPr/>
      <dgm:t>
        <a:bodyPr/>
        <a:lstStyle/>
        <a:p>
          <a:endParaRPr lang="en-GB"/>
        </a:p>
      </dgm:t>
    </dgm:pt>
    <dgm:pt modelId="{0C9A34C2-7FE1-4F01-A56A-434175E66352}">
      <dgm:prSet phldrT="[Text]" custT="1"/>
      <dgm:spPr/>
      <dgm:t>
        <a:bodyPr/>
        <a:lstStyle/>
        <a:p>
          <a:r>
            <a:rPr lang="en-GB" sz="1200" b="1" dirty="0" smtClean="0"/>
            <a:t>No</a:t>
          </a:r>
          <a:r>
            <a:rPr lang="en-GB" sz="1200" dirty="0" smtClean="0"/>
            <a:t> </a:t>
          </a:r>
        </a:p>
        <a:p>
          <a:r>
            <a:rPr lang="en-GB" sz="1200" dirty="0" smtClean="0"/>
            <a:t>e.g. it is a fee or charge</a:t>
          </a:r>
          <a:endParaRPr lang="en-GB" sz="1200" dirty="0"/>
        </a:p>
      </dgm:t>
    </dgm:pt>
    <dgm:pt modelId="{98D6C68B-FF85-45AD-AEF6-EFA29A53EBD3}" type="parTrans" cxnId="{5DA3D82B-7C3C-455B-B342-A115D7850E94}">
      <dgm:prSet/>
      <dgm:spPr/>
      <dgm:t>
        <a:bodyPr/>
        <a:lstStyle/>
        <a:p>
          <a:endParaRPr lang="en-GB"/>
        </a:p>
      </dgm:t>
    </dgm:pt>
    <dgm:pt modelId="{21574EC2-F50A-474D-829A-235F586DB7ED}" type="sibTrans" cxnId="{5DA3D82B-7C3C-455B-B342-A115D7850E94}">
      <dgm:prSet/>
      <dgm:spPr/>
      <dgm:t>
        <a:bodyPr/>
        <a:lstStyle/>
        <a:p>
          <a:endParaRPr lang="en-GB"/>
        </a:p>
      </dgm:t>
    </dgm:pt>
    <dgm:pt modelId="{7C2A73F7-2B7A-41F5-B6FE-2D77FB057E2F}">
      <dgm:prSet phldrT="[Text]" custT="1"/>
      <dgm:spPr>
        <a:ln>
          <a:noFill/>
        </a:ln>
      </dgm:spPr>
      <dgm:t>
        <a:bodyPr lIns="0" tIns="0" rIns="0" bIns="0"/>
        <a:lstStyle/>
        <a:p>
          <a:endParaRPr lang="en-GB" sz="100" dirty="0"/>
        </a:p>
      </dgm:t>
    </dgm:pt>
    <dgm:pt modelId="{CD74DE2E-56C5-4604-900D-28171919D1C2}" type="parTrans" cxnId="{5550912F-59C9-44D3-A08D-8653248C441C}">
      <dgm:prSet/>
      <dgm:spPr/>
      <dgm:t>
        <a:bodyPr/>
        <a:lstStyle/>
        <a:p>
          <a:endParaRPr lang="en-GB"/>
        </a:p>
      </dgm:t>
    </dgm:pt>
    <dgm:pt modelId="{FC7E0AD8-7676-4298-BDEA-5AFA7EE32586}" type="sibTrans" cxnId="{5550912F-59C9-44D3-A08D-8653248C441C}">
      <dgm:prSet/>
      <dgm:spPr/>
      <dgm:t>
        <a:bodyPr/>
        <a:lstStyle/>
        <a:p>
          <a:endParaRPr lang="en-GB"/>
        </a:p>
      </dgm:t>
    </dgm:pt>
    <dgm:pt modelId="{C2EDCAF3-6EA2-45F3-B213-3E93EF6F4F75}">
      <dgm:prSet phldrT="[Text]" custT="1"/>
      <dgm:spPr>
        <a:solidFill>
          <a:schemeClr val="accent2">
            <a:lumMod val="40000"/>
            <a:lumOff val="60000"/>
          </a:schemeClr>
        </a:solidFill>
      </dgm:spPr>
      <dgm:t>
        <a:bodyPr/>
        <a:lstStyle/>
        <a:p>
          <a:r>
            <a:rPr lang="en-GB" sz="1200" dirty="0" smtClean="0">
              <a:solidFill>
                <a:schemeClr val="tx1"/>
              </a:solidFill>
            </a:rPr>
            <a:t>The RPC will not see the proposal</a:t>
          </a:r>
          <a:endParaRPr lang="en-GB" sz="1200" dirty="0">
            <a:solidFill>
              <a:schemeClr val="tx1"/>
            </a:solidFill>
          </a:endParaRPr>
        </a:p>
      </dgm:t>
    </dgm:pt>
    <dgm:pt modelId="{3DEE01F1-CA63-431F-8DBD-7E07D60F56C8}" type="parTrans" cxnId="{5F3EB201-DDFB-4C43-9F4C-D304434624CD}">
      <dgm:prSet/>
      <dgm:spPr/>
      <dgm:t>
        <a:bodyPr/>
        <a:lstStyle/>
        <a:p>
          <a:endParaRPr lang="en-GB"/>
        </a:p>
      </dgm:t>
    </dgm:pt>
    <dgm:pt modelId="{C85C903F-15A5-40D6-B500-E03B9C55BF3E}" type="sibTrans" cxnId="{5F3EB201-DDFB-4C43-9F4C-D304434624CD}">
      <dgm:prSet/>
      <dgm:spPr/>
      <dgm:t>
        <a:bodyPr/>
        <a:lstStyle/>
        <a:p>
          <a:endParaRPr lang="en-GB"/>
        </a:p>
      </dgm:t>
    </dgm:pt>
    <dgm:pt modelId="{DA697D36-9749-4276-8BCF-CE24A4E9D24F}">
      <dgm:prSet phldrT="[Text]" custT="1"/>
      <dgm:spPr/>
      <dgm:t>
        <a:bodyPr/>
        <a:lstStyle/>
        <a:p>
          <a:r>
            <a:rPr lang="en-GB" sz="1200" b="1" dirty="0" smtClean="0"/>
            <a:t>Yes</a:t>
          </a:r>
          <a:r>
            <a:rPr lang="en-GB" sz="1200" dirty="0" smtClean="0"/>
            <a:t> </a:t>
          </a:r>
        </a:p>
        <a:p>
          <a:r>
            <a:rPr lang="en-GB" sz="1200" dirty="0" smtClean="0"/>
            <a:t>e.g. a domestic measure that is not excluded</a:t>
          </a:r>
          <a:endParaRPr lang="en-GB" sz="1200" dirty="0"/>
        </a:p>
      </dgm:t>
    </dgm:pt>
    <dgm:pt modelId="{B3D20726-1184-42B1-AB7D-33700AD6ABA9}" type="parTrans" cxnId="{1C562A62-AA70-42B0-895E-3924BF60A20F}">
      <dgm:prSet/>
      <dgm:spPr/>
      <dgm:t>
        <a:bodyPr/>
        <a:lstStyle/>
        <a:p>
          <a:endParaRPr lang="en-GB"/>
        </a:p>
      </dgm:t>
    </dgm:pt>
    <dgm:pt modelId="{77066B6E-5E6F-4049-8544-67ABB807E286}" type="sibTrans" cxnId="{1C562A62-AA70-42B0-895E-3924BF60A20F}">
      <dgm:prSet/>
      <dgm:spPr/>
      <dgm:t>
        <a:bodyPr/>
        <a:lstStyle/>
        <a:p>
          <a:endParaRPr lang="en-GB"/>
        </a:p>
      </dgm:t>
    </dgm:pt>
    <dgm:pt modelId="{273ECFDD-97D0-41BA-98CB-D3430F03C69D}">
      <dgm:prSet phldrT="[Text]" custT="1"/>
      <dgm:spPr>
        <a:ln>
          <a:noFill/>
        </a:ln>
      </dgm:spPr>
      <dgm:t>
        <a:bodyPr lIns="0" tIns="0" rIns="0" bIns="0"/>
        <a:lstStyle/>
        <a:p>
          <a:endParaRPr lang="en-GB" sz="100" dirty="0"/>
        </a:p>
      </dgm:t>
    </dgm:pt>
    <dgm:pt modelId="{E07B48AA-9763-4CFD-9B7B-4A36B40BFBE8}" type="parTrans" cxnId="{F0DF0986-3BFE-4845-9189-6EB195CE0D7B}">
      <dgm:prSet/>
      <dgm:spPr/>
      <dgm:t>
        <a:bodyPr/>
        <a:lstStyle/>
        <a:p>
          <a:endParaRPr lang="en-GB"/>
        </a:p>
      </dgm:t>
    </dgm:pt>
    <dgm:pt modelId="{1099F3EB-EDCD-4A68-BD23-D2C1941C95EC}" type="sibTrans" cxnId="{F0DF0986-3BFE-4845-9189-6EB195CE0D7B}">
      <dgm:prSet/>
      <dgm:spPr/>
      <dgm:t>
        <a:bodyPr/>
        <a:lstStyle/>
        <a:p>
          <a:endParaRPr lang="en-GB"/>
        </a:p>
      </dgm:t>
    </dgm:pt>
    <dgm:pt modelId="{69CBED51-53AB-4B33-BE98-BCD2D61030C7}">
      <dgm:prSet phldrT="[Text]" custT="1"/>
      <dgm:spPr>
        <a:solidFill>
          <a:schemeClr val="bg1">
            <a:lumMod val="85000"/>
          </a:schemeClr>
        </a:solidFill>
      </dgm:spPr>
      <dgm:t>
        <a:bodyPr/>
        <a:lstStyle/>
        <a:p>
          <a:r>
            <a:rPr lang="en-GB" sz="1200" dirty="0" smtClean="0">
              <a:solidFill>
                <a:schemeClr val="tx1"/>
              </a:solidFill>
            </a:rPr>
            <a:t>Validate the EANDCB</a:t>
          </a:r>
          <a:endParaRPr lang="en-GB" sz="1200" dirty="0">
            <a:solidFill>
              <a:schemeClr val="tx1"/>
            </a:solidFill>
          </a:endParaRPr>
        </a:p>
      </dgm:t>
    </dgm:pt>
    <dgm:pt modelId="{C56697E0-1790-45FF-B7CC-53DFC42A9434}" type="parTrans" cxnId="{0D8D5479-F05B-49EA-8974-8FEC1ED4F5A1}">
      <dgm:prSet/>
      <dgm:spPr/>
      <dgm:t>
        <a:bodyPr/>
        <a:lstStyle/>
        <a:p>
          <a:endParaRPr lang="en-GB"/>
        </a:p>
      </dgm:t>
    </dgm:pt>
    <dgm:pt modelId="{3CAF216D-3907-420C-B079-34F9C93955F6}" type="sibTrans" cxnId="{0D8D5479-F05B-49EA-8974-8FEC1ED4F5A1}">
      <dgm:prSet/>
      <dgm:spPr/>
      <dgm:t>
        <a:bodyPr/>
        <a:lstStyle/>
        <a:p>
          <a:endParaRPr lang="en-GB"/>
        </a:p>
      </dgm:t>
    </dgm:pt>
    <dgm:pt modelId="{D5470BC3-8CAE-476B-B8D9-D99744EF06DD}">
      <dgm:prSet phldrT="[Text]" custT="1"/>
      <dgm:spPr/>
      <dgm:t>
        <a:bodyPr/>
        <a:lstStyle/>
        <a:p>
          <a:r>
            <a:rPr lang="en-GB" sz="1200" b="1" dirty="0" smtClean="0"/>
            <a:t>No </a:t>
          </a:r>
        </a:p>
        <a:p>
          <a:r>
            <a:rPr lang="en-GB" sz="1200" dirty="0" smtClean="0"/>
            <a:t>e.g. regular casework</a:t>
          </a:r>
          <a:endParaRPr lang="en-GB" sz="1200" dirty="0"/>
        </a:p>
      </dgm:t>
    </dgm:pt>
    <dgm:pt modelId="{DB3924D4-237F-4273-87BB-4877A918F4CC}" type="parTrans" cxnId="{2DBC6BE7-9B5B-4098-B71A-5264FACF0D9A}">
      <dgm:prSet/>
      <dgm:spPr/>
      <dgm:t>
        <a:bodyPr/>
        <a:lstStyle/>
        <a:p>
          <a:endParaRPr lang="en-GB"/>
        </a:p>
      </dgm:t>
    </dgm:pt>
    <dgm:pt modelId="{CD3B4955-EE82-4848-B89C-38D9200595A7}" type="sibTrans" cxnId="{2DBC6BE7-9B5B-4098-B71A-5264FACF0D9A}">
      <dgm:prSet/>
      <dgm:spPr/>
      <dgm:t>
        <a:bodyPr/>
        <a:lstStyle/>
        <a:p>
          <a:endParaRPr lang="en-GB"/>
        </a:p>
      </dgm:t>
    </dgm:pt>
    <dgm:pt modelId="{C8F693B2-6443-4B19-A3BE-22F12FC0A0B0}">
      <dgm:prSet phldrT="[Text]" custT="1"/>
      <dgm:spPr>
        <a:ln>
          <a:noFill/>
        </a:ln>
      </dgm:spPr>
      <dgm:t>
        <a:bodyPr lIns="0" tIns="0" rIns="0" bIns="0"/>
        <a:lstStyle/>
        <a:p>
          <a:endParaRPr lang="en-GB" sz="100" dirty="0"/>
        </a:p>
      </dgm:t>
    </dgm:pt>
    <dgm:pt modelId="{2DC093A0-9E2B-4EC3-9E8E-238CC3337BD6}" type="parTrans" cxnId="{7C51798F-EEEB-4A95-9CE2-9543CFAC3EF0}">
      <dgm:prSet/>
      <dgm:spPr/>
      <dgm:t>
        <a:bodyPr/>
        <a:lstStyle/>
        <a:p>
          <a:endParaRPr lang="en-GB"/>
        </a:p>
      </dgm:t>
    </dgm:pt>
    <dgm:pt modelId="{8CA11A34-B1D4-46A1-A8ED-F3825E45D741}" type="sibTrans" cxnId="{7C51798F-EEEB-4A95-9CE2-9543CFAC3EF0}">
      <dgm:prSet/>
      <dgm:spPr/>
      <dgm:t>
        <a:bodyPr/>
        <a:lstStyle/>
        <a:p>
          <a:endParaRPr lang="en-GB"/>
        </a:p>
      </dgm:t>
    </dgm:pt>
    <dgm:pt modelId="{31F74BE5-2F3E-4ECF-95B8-78F302BF00D2}">
      <dgm:prSet phldrT="[Text]" custT="1"/>
      <dgm:spPr>
        <a:solidFill>
          <a:schemeClr val="accent2">
            <a:lumMod val="40000"/>
            <a:lumOff val="60000"/>
          </a:schemeClr>
        </a:solidFill>
      </dgm:spPr>
      <dgm:t>
        <a:bodyPr/>
        <a:lstStyle/>
        <a:p>
          <a:r>
            <a:rPr lang="en-GB" sz="1200" dirty="0" smtClean="0">
              <a:solidFill>
                <a:schemeClr val="tx1"/>
              </a:solidFill>
            </a:rPr>
            <a:t>The RPC will not see the proposal</a:t>
          </a:r>
          <a:endParaRPr lang="en-GB" sz="1200" dirty="0">
            <a:solidFill>
              <a:schemeClr val="tx1"/>
            </a:solidFill>
          </a:endParaRPr>
        </a:p>
      </dgm:t>
    </dgm:pt>
    <dgm:pt modelId="{A666D7EB-4FB1-4AD2-AD7A-51DC00651FF0}" type="parTrans" cxnId="{8115094C-0C04-422A-998A-0E01CFA99F2E}">
      <dgm:prSet/>
      <dgm:spPr/>
      <dgm:t>
        <a:bodyPr/>
        <a:lstStyle/>
        <a:p>
          <a:endParaRPr lang="en-GB"/>
        </a:p>
      </dgm:t>
    </dgm:pt>
    <dgm:pt modelId="{5C3EB8FD-51C6-4EE9-BDB1-403BAD233B0A}" type="sibTrans" cxnId="{8115094C-0C04-422A-998A-0E01CFA99F2E}">
      <dgm:prSet/>
      <dgm:spPr/>
      <dgm:t>
        <a:bodyPr/>
        <a:lstStyle/>
        <a:p>
          <a:endParaRPr lang="en-GB"/>
        </a:p>
      </dgm:t>
    </dgm:pt>
    <dgm:pt modelId="{52857C92-4E1A-4403-ABE3-DBACB767284A}">
      <dgm:prSet phldrT="[Text]" custT="1"/>
      <dgm:spPr>
        <a:ln>
          <a:noFill/>
        </a:ln>
      </dgm:spPr>
      <dgm:t>
        <a:bodyPr lIns="0" tIns="0" rIns="0" bIns="0"/>
        <a:lstStyle/>
        <a:p>
          <a:endParaRPr lang="en-GB" sz="100" dirty="0"/>
        </a:p>
      </dgm:t>
    </dgm:pt>
    <dgm:pt modelId="{911B6F38-3997-4FE8-B9A3-90A15B2B7E3B}" type="sibTrans" cxnId="{9F2F2E2E-06A1-41F2-8BD6-708405FAEDA9}">
      <dgm:prSet/>
      <dgm:spPr/>
      <dgm:t>
        <a:bodyPr/>
        <a:lstStyle/>
        <a:p>
          <a:endParaRPr lang="en-GB"/>
        </a:p>
      </dgm:t>
    </dgm:pt>
    <dgm:pt modelId="{8565EB7C-FD7A-4636-937F-51EDE92105DF}" type="parTrans" cxnId="{9F2F2E2E-06A1-41F2-8BD6-708405FAEDA9}">
      <dgm:prSet/>
      <dgm:spPr/>
      <dgm:t>
        <a:bodyPr/>
        <a:lstStyle/>
        <a:p>
          <a:endParaRPr lang="en-GB"/>
        </a:p>
      </dgm:t>
    </dgm:pt>
    <dgm:pt modelId="{EE57D3DA-2601-4F16-8349-BD03BF0A0139}">
      <dgm:prSet phldrT="[Text]" custT="1"/>
      <dgm:spPr/>
      <dgm:t>
        <a:bodyPr/>
        <a:lstStyle/>
        <a:p>
          <a:endParaRPr lang="en-GB" sz="1600" dirty="0"/>
        </a:p>
      </dgm:t>
    </dgm:pt>
    <dgm:pt modelId="{477EB9A4-329B-419F-87F0-B2C49A2F4AF4}" type="sibTrans" cxnId="{73241A13-9A89-482F-94BE-2CDCFBDA4C0E}">
      <dgm:prSet/>
      <dgm:spPr/>
      <dgm:t>
        <a:bodyPr/>
        <a:lstStyle/>
        <a:p>
          <a:endParaRPr lang="en-GB"/>
        </a:p>
      </dgm:t>
    </dgm:pt>
    <dgm:pt modelId="{EA1C54B4-484A-4814-B7E2-EAB2ECCD1E17}" type="parTrans" cxnId="{73241A13-9A89-482F-94BE-2CDCFBDA4C0E}">
      <dgm:prSet/>
      <dgm:spPr/>
      <dgm:t>
        <a:bodyPr/>
        <a:lstStyle/>
        <a:p>
          <a:endParaRPr lang="en-GB"/>
        </a:p>
      </dgm:t>
    </dgm:pt>
    <dgm:pt modelId="{2518455C-47E0-4A12-962B-50BDBEEB3CD1}" type="pres">
      <dgm:prSet presAssocID="{E1CBC87D-7000-45D2-9A40-103C4C3B9AE1}" presName="mainComposite" presStyleCnt="0">
        <dgm:presLayoutVars>
          <dgm:chPref val="1"/>
          <dgm:dir/>
          <dgm:animOne val="branch"/>
          <dgm:animLvl val="lvl"/>
          <dgm:resizeHandles val="exact"/>
        </dgm:presLayoutVars>
      </dgm:prSet>
      <dgm:spPr/>
      <dgm:t>
        <a:bodyPr/>
        <a:lstStyle/>
        <a:p>
          <a:endParaRPr lang="en-GB"/>
        </a:p>
      </dgm:t>
    </dgm:pt>
    <dgm:pt modelId="{55CC9B25-9C14-4A8E-895E-A5677051D96D}" type="pres">
      <dgm:prSet presAssocID="{E1CBC87D-7000-45D2-9A40-103C4C3B9AE1}" presName="hierFlow" presStyleCnt="0"/>
      <dgm:spPr/>
    </dgm:pt>
    <dgm:pt modelId="{E0568016-9CD9-4819-9F5D-53E9B06694EA}" type="pres">
      <dgm:prSet presAssocID="{E1CBC87D-7000-45D2-9A40-103C4C3B9AE1}" presName="firstBuf" presStyleCnt="0"/>
      <dgm:spPr/>
    </dgm:pt>
    <dgm:pt modelId="{A190E6D1-E867-4CC6-8C93-9DA8241F41DC}" type="pres">
      <dgm:prSet presAssocID="{E1CBC87D-7000-45D2-9A40-103C4C3B9AE1}" presName="hierChild1" presStyleCnt="0">
        <dgm:presLayoutVars>
          <dgm:chPref val="1"/>
          <dgm:animOne val="branch"/>
          <dgm:animLvl val="lvl"/>
        </dgm:presLayoutVars>
      </dgm:prSet>
      <dgm:spPr/>
    </dgm:pt>
    <dgm:pt modelId="{51AC61C4-A096-43A6-93EA-96E2B77B8999}" type="pres">
      <dgm:prSet presAssocID="{EBE185F1-5C51-4033-B274-84245BA8E8E2}" presName="Name14" presStyleCnt="0"/>
      <dgm:spPr/>
    </dgm:pt>
    <dgm:pt modelId="{AE85C960-F83F-427A-80A8-F5814F9A9527}" type="pres">
      <dgm:prSet presAssocID="{EBE185F1-5C51-4033-B274-84245BA8E8E2}" presName="level1Shape" presStyleLbl="node0" presStyleIdx="0" presStyleCnt="1">
        <dgm:presLayoutVars>
          <dgm:chPref val="3"/>
        </dgm:presLayoutVars>
      </dgm:prSet>
      <dgm:spPr/>
      <dgm:t>
        <a:bodyPr/>
        <a:lstStyle/>
        <a:p>
          <a:endParaRPr lang="en-GB"/>
        </a:p>
      </dgm:t>
    </dgm:pt>
    <dgm:pt modelId="{0724E07C-3010-4756-9FB3-4979724793AE}" type="pres">
      <dgm:prSet presAssocID="{EBE185F1-5C51-4033-B274-84245BA8E8E2}" presName="hierChild2" presStyleCnt="0"/>
      <dgm:spPr/>
    </dgm:pt>
    <dgm:pt modelId="{25003E26-E492-4BD0-843E-678C064BCA21}" type="pres">
      <dgm:prSet presAssocID="{274C9B08-A668-4035-B672-29ECBE0289A1}" presName="Name19" presStyleLbl="parChTrans1D2" presStyleIdx="0" presStyleCnt="2"/>
      <dgm:spPr/>
      <dgm:t>
        <a:bodyPr/>
        <a:lstStyle/>
        <a:p>
          <a:endParaRPr lang="en-GB"/>
        </a:p>
      </dgm:t>
    </dgm:pt>
    <dgm:pt modelId="{C0EFC5C2-6F96-4EDE-B38D-D195CE7B99DF}" type="pres">
      <dgm:prSet presAssocID="{E3A2D77C-6E3D-412B-B1F3-DD446E6E8B8C}" presName="Name21" presStyleCnt="0"/>
      <dgm:spPr/>
    </dgm:pt>
    <dgm:pt modelId="{12B39EA1-244F-440B-B452-33349D9E808E}" type="pres">
      <dgm:prSet presAssocID="{E3A2D77C-6E3D-412B-B1F3-DD446E6E8B8C}" presName="level2Shape" presStyleLbl="node2" presStyleIdx="0" presStyleCnt="2"/>
      <dgm:spPr/>
      <dgm:t>
        <a:bodyPr/>
        <a:lstStyle/>
        <a:p>
          <a:endParaRPr lang="en-GB"/>
        </a:p>
      </dgm:t>
    </dgm:pt>
    <dgm:pt modelId="{2E045998-3951-475A-BA46-253F75AD4CC1}" type="pres">
      <dgm:prSet presAssocID="{E3A2D77C-6E3D-412B-B1F3-DD446E6E8B8C}" presName="hierChild3" presStyleCnt="0"/>
      <dgm:spPr/>
    </dgm:pt>
    <dgm:pt modelId="{5434D76D-EA3C-4CE0-93AC-EEF07937FE98}" type="pres">
      <dgm:prSet presAssocID="{FEC7AC2B-FD0C-46FD-B0F2-A91228CF6BA1}" presName="Name19" presStyleLbl="parChTrans1D3" presStyleIdx="0" presStyleCnt="4"/>
      <dgm:spPr/>
      <dgm:t>
        <a:bodyPr/>
        <a:lstStyle/>
        <a:p>
          <a:endParaRPr lang="en-GB"/>
        </a:p>
      </dgm:t>
    </dgm:pt>
    <dgm:pt modelId="{DBA1BBF2-3839-4B62-9DAA-3D4967826545}" type="pres">
      <dgm:prSet presAssocID="{F786F36D-6651-44B4-9502-5674EE5499B1}" presName="Name21" presStyleCnt="0"/>
      <dgm:spPr/>
    </dgm:pt>
    <dgm:pt modelId="{151AB551-0DCD-4864-A4C2-6285D7A8A9EB}" type="pres">
      <dgm:prSet presAssocID="{F786F36D-6651-44B4-9502-5674EE5499B1}" presName="level2Shape" presStyleLbl="node3" presStyleIdx="0" presStyleCnt="4"/>
      <dgm:spPr/>
      <dgm:t>
        <a:bodyPr/>
        <a:lstStyle/>
        <a:p>
          <a:endParaRPr lang="en-GB"/>
        </a:p>
      </dgm:t>
    </dgm:pt>
    <dgm:pt modelId="{FBE60F26-39E1-408B-B382-2BFA005AF020}" type="pres">
      <dgm:prSet presAssocID="{F786F36D-6651-44B4-9502-5674EE5499B1}" presName="hierChild3" presStyleCnt="0"/>
      <dgm:spPr/>
    </dgm:pt>
    <dgm:pt modelId="{38A0FB51-3BE6-47B3-8572-C3311351E92A}" type="pres">
      <dgm:prSet presAssocID="{61531D63-850E-4864-BEB2-5EC9A93C4B04}" presName="Name19" presStyleLbl="parChTrans1D4" presStyleIdx="0" presStyleCnt="24"/>
      <dgm:spPr/>
      <dgm:t>
        <a:bodyPr/>
        <a:lstStyle/>
        <a:p>
          <a:endParaRPr lang="en-GB"/>
        </a:p>
      </dgm:t>
    </dgm:pt>
    <dgm:pt modelId="{81C1A084-CD10-4543-8B7B-178D34FB157C}" type="pres">
      <dgm:prSet presAssocID="{7978E654-195F-4400-B7A3-5B1F9CF64208}" presName="Name21" presStyleCnt="0"/>
      <dgm:spPr/>
    </dgm:pt>
    <dgm:pt modelId="{3C8F08FB-A9AC-4FB1-B791-CB6C8CED7BE0}" type="pres">
      <dgm:prSet presAssocID="{7978E654-195F-4400-B7A3-5B1F9CF64208}" presName="level2Shape" presStyleLbl="node4" presStyleIdx="0" presStyleCnt="24" custScaleX="125015"/>
      <dgm:spPr/>
      <dgm:t>
        <a:bodyPr/>
        <a:lstStyle/>
        <a:p>
          <a:endParaRPr lang="en-GB"/>
        </a:p>
      </dgm:t>
    </dgm:pt>
    <dgm:pt modelId="{C244047B-69C3-4618-A26E-CD604E67ABE1}" type="pres">
      <dgm:prSet presAssocID="{7978E654-195F-4400-B7A3-5B1F9CF64208}" presName="hierChild3" presStyleCnt="0"/>
      <dgm:spPr/>
    </dgm:pt>
    <dgm:pt modelId="{33D3DFA0-01A5-4779-8250-18624990995F}" type="pres">
      <dgm:prSet presAssocID="{AA9BBE34-B333-4906-A7CD-275FC5E898CF}" presName="Name19" presStyleLbl="parChTrans1D4" presStyleIdx="1" presStyleCnt="24"/>
      <dgm:spPr/>
      <dgm:t>
        <a:bodyPr/>
        <a:lstStyle/>
        <a:p>
          <a:endParaRPr lang="en-GB"/>
        </a:p>
      </dgm:t>
    </dgm:pt>
    <dgm:pt modelId="{3EF4565F-04E1-4B65-A411-3FE4A07A9D22}" type="pres">
      <dgm:prSet presAssocID="{64211734-5F96-4690-A77A-928303E12A79}" presName="Name21" presStyleCnt="0"/>
      <dgm:spPr/>
    </dgm:pt>
    <dgm:pt modelId="{95B2E100-E7FE-4ADB-9B10-BEE4B3D334B3}" type="pres">
      <dgm:prSet presAssocID="{64211734-5F96-4690-A77A-928303E12A79}" presName="level2Shape" presStyleLbl="node4" presStyleIdx="1" presStyleCnt="24" custLinFactNeighborX="-221" custLinFactNeighborY="1141"/>
      <dgm:spPr/>
      <dgm:t>
        <a:bodyPr/>
        <a:lstStyle/>
        <a:p>
          <a:endParaRPr lang="en-GB"/>
        </a:p>
      </dgm:t>
    </dgm:pt>
    <dgm:pt modelId="{38C423D3-F36F-4D84-BF5A-1B2268674599}" type="pres">
      <dgm:prSet presAssocID="{64211734-5F96-4690-A77A-928303E12A79}" presName="hierChild3" presStyleCnt="0"/>
      <dgm:spPr/>
    </dgm:pt>
    <dgm:pt modelId="{9ED536A1-54D2-4505-A292-410FE777B386}" type="pres">
      <dgm:prSet presAssocID="{1F80FE95-300F-4443-8679-13CBFA87653C}" presName="Name19" presStyleLbl="parChTrans1D4" presStyleIdx="2" presStyleCnt="24"/>
      <dgm:spPr/>
      <dgm:t>
        <a:bodyPr/>
        <a:lstStyle/>
        <a:p>
          <a:endParaRPr lang="en-GB"/>
        </a:p>
      </dgm:t>
    </dgm:pt>
    <dgm:pt modelId="{280BADBF-5F27-4068-9C23-06A6C1A0B046}" type="pres">
      <dgm:prSet presAssocID="{873AF7A4-B6F3-4CBF-A33F-987FDF286815}" presName="Name21" presStyleCnt="0"/>
      <dgm:spPr/>
    </dgm:pt>
    <dgm:pt modelId="{26E220E6-8FEC-4A3C-9B90-E4DFD7668134}" type="pres">
      <dgm:prSet presAssocID="{873AF7A4-B6F3-4CBF-A33F-987FDF286815}" presName="level2Shape" presStyleLbl="node4" presStyleIdx="2" presStyleCnt="24"/>
      <dgm:spPr/>
      <dgm:t>
        <a:bodyPr/>
        <a:lstStyle/>
        <a:p>
          <a:endParaRPr lang="en-GB"/>
        </a:p>
      </dgm:t>
    </dgm:pt>
    <dgm:pt modelId="{5C9DC557-998B-47D3-88EB-ED7AC4215B69}" type="pres">
      <dgm:prSet presAssocID="{873AF7A4-B6F3-4CBF-A33F-987FDF286815}" presName="hierChild3" presStyleCnt="0"/>
      <dgm:spPr/>
    </dgm:pt>
    <dgm:pt modelId="{0EB28E08-55B5-4C03-9BF4-D36482E500FE}" type="pres">
      <dgm:prSet presAssocID="{7343FC6C-52CA-4328-BFD0-25E89351932A}" presName="Name19" presStyleLbl="parChTrans1D4" presStyleIdx="3" presStyleCnt="24"/>
      <dgm:spPr/>
      <dgm:t>
        <a:bodyPr/>
        <a:lstStyle/>
        <a:p>
          <a:endParaRPr lang="en-GB"/>
        </a:p>
      </dgm:t>
    </dgm:pt>
    <dgm:pt modelId="{9B9C7E47-DFD3-4820-BDE1-FFBA9BB88C36}" type="pres">
      <dgm:prSet presAssocID="{568C8882-0D9E-43EB-B39E-C4E41993EF6D}" presName="Name21" presStyleCnt="0"/>
      <dgm:spPr/>
    </dgm:pt>
    <dgm:pt modelId="{EB7BE8D4-0B13-44C7-9667-C6E41B79063B}" type="pres">
      <dgm:prSet presAssocID="{568C8882-0D9E-43EB-B39E-C4E41993EF6D}" presName="level2Shape" presStyleLbl="node4" presStyleIdx="3" presStyleCnt="24"/>
      <dgm:spPr/>
      <dgm:t>
        <a:bodyPr/>
        <a:lstStyle/>
        <a:p>
          <a:endParaRPr lang="en-GB"/>
        </a:p>
      </dgm:t>
    </dgm:pt>
    <dgm:pt modelId="{6F3A3B62-CB1B-4513-B840-9FDCC0BDD8A3}" type="pres">
      <dgm:prSet presAssocID="{568C8882-0D9E-43EB-B39E-C4E41993EF6D}" presName="hierChild3" presStyleCnt="0"/>
      <dgm:spPr/>
    </dgm:pt>
    <dgm:pt modelId="{15505233-27F9-4ED0-B031-567D03DFF1A5}" type="pres">
      <dgm:prSet presAssocID="{3F9D2B4C-FB11-4E4B-93B9-63911F396D04}" presName="Name19" presStyleLbl="parChTrans1D4" presStyleIdx="4" presStyleCnt="24"/>
      <dgm:spPr/>
      <dgm:t>
        <a:bodyPr/>
        <a:lstStyle/>
        <a:p>
          <a:endParaRPr lang="en-GB"/>
        </a:p>
      </dgm:t>
    </dgm:pt>
    <dgm:pt modelId="{4C07530C-8768-4544-A410-0021C33D39E0}" type="pres">
      <dgm:prSet presAssocID="{1E8E88EF-EB53-4609-8D7D-430A4977B0A1}" presName="Name21" presStyleCnt="0"/>
      <dgm:spPr/>
    </dgm:pt>
    <dgm:pt modelId="{E2A34C5E-B59D-4427-933B-9FA7CEC9ACEE}" type="pres">
      <dgm:prSet presAssocID="{1E8E88EF-EB53-4609-8D7D-430A4977B0A1}" presName="level2Shape" presStyleLbl="node4" presStyleIdx="4" presStyleCnt="24"/>
      <dgm:spPr/>
      <dgm:t>
        <a:bodyPr/>
        <a:lstStyle/>
        <a:p>
          <a:endParaRPr lang="en-GB"/>
        </a:p>
      </dgm:t>
    </dgm:pt>
    <dgm:pt modelId="{4A81478B-AE73-47E7-A3EB-FDED6ADE50EC}" type="pres">
      <dgm:prSet presAssocID="{1E8E88EF-EB53-4609-8D7D-430A4977B0A1}" presName="hierChild3" presStyleCnt="0"/>
      <dgm:spPr/>
    </dgm:pt>
    <dgm:pt modelId="{D068120C-532E-44E4-8236-C48408E295BC}" type="pres">
      <dgm:prSet presAssocID="{900D9A72-3A0D-43C8-B28A-4F24F50EEDE1}" presName="Name19" presStyleLbl="parChTrans1D4" presStyleIdx="5" presStyleCnt="24"/>
      <dgm:spPr/>
      <dgm:t>
        <a:bodyPr/>
        <a:lstStyle/>
        <a:p>
          <a:endParaRPr lang="en-GB"/>
        </a:p>
      </dgm:t>
    </dgm:pt>
    <dgm:pt modelId="{9F55364C-944A-42C1-B5CB-302286963452}" type="pres">
      <dgm:prSet presAssocID="{0B142858-6609-4CEC-A69D-61FD2BBB6103}" presName="Name21" presStyleCnt="0"/>
      <dgm:spPr/>
    </dgm:pt>
    <dgm:pt modelId="{79EBAC7D-092F-4751-A4D5-C5EA8239A035}" type="pres">
      <dgm:prSet presAssocID="{0B142858-6609-4CEC-A69D-61FD2BBB6103}" presName="level2Shape" presStyleLbl="node4" presStyleIdx="5" presStyleCnt="24" custScaleX="125015"/>
      <dgm:spPr/>
      <dgm:t>
        <a:bodyPr/>
        <a:lstStyle/>
        <a:p>
          <a:endParaRPr lang="en-GB"/>
        </a:p>
      </dgm:t>
    </dgm:pt>
    <dgm:pt modelId="{EC46F44C-2036-48BC-8418-1CB17EF14810}" type="pres">
      <dgm:prSet presAssocID="{0B142858-6609-4CEC-A69D-61FD2BBB6103}" presName="hierChild3" presStyleCnt="0"/>
      <dgm:spPr/>
    </dgm:pt>
    <dgm:pt modelId="{4925CE91-30A0-4FB2-A456-991510BD4C8E}" type="pres">
      <dgm:prSet presAssocID="{4BBF6BBC-CB0C-47AC-9A7D-20496173730D}" presName="Name19" presStyleLbl="parChTrans1D4" presStyleIdx="6" presStyleCnt="24"/>
      <dgm:spPr/>
      <dgm:t>
        <a:bodyPr/>
        <a:lstStyle/>
        <a:p>
          <a:endParaRPr lang="en-GB"/>
        </a:p>
      </dgm:t>
    </dgm:pt>
    <dgm:pt modelId="{53B2DE81-0869-46A5-8680-F5C85E69AB22}" type="pres">
      <dgm:prSet presAssocID="{FD38828F-625E-4889-B9F2-7792D536CDAF}" presName="Name21" presStyleCnt="0"/>
      <dgm:spPr/>
    </dgm:pt>
    <dgm:pt modelId="{A5C29C61-B07B-427D-B9F4-1918220AC3D1}" type="pres">
      <dgm:prSet presAssocID="{FD38828F-625E-4889-B9F2-7792D536CDAF}" presName="level2Shape" presStyleLbl="node4" presStyleIdx="6" presStyleCnt="24"/>
      <dgm:spPr/>
      <dgm:t>
        <a:bodyPr/>
        <a:lstStyle/>
        <a:p>
          <a:endParaRPr lang="en-GB"/>
        </a:p>
      </dgm:t>
    </dgm:pt>
    <dgm:pt modelId="{929CFBEC-4435-451C-8FB4-6C3046EC669D}" type="pres">
      <dgm:prSet presAssocID="{FD38828F-625E-4889-B9F2-7792D536CDAF}" presName="hierChild3" presStyleCnt="0"/>
      <dgm:spPr/>
    </dgm:pt>
    <dgm:pt modelId="{E3E56B50-2B22-4EE2-8395-B1DA03B931E2}" type="pres">
      <dgm:prSet presAssocID="{A6F08BBF-01BD-4578-8187-630F5F466693}" presName="Name19" presStyleLbl="parChTrans1D4" presStyleIdx="7" presStyleCnt="24"/>
      <dgm:spPr/>
      <dgm:t>
        <a:bodyPr/>
        <a:lstStyle/>
        <a:p>
          <a:endParaRPr lang="en-GB"/>
        </a:p>
      </dgm:t>
    </dgm:pt>
    <dgm:pt modelId="{71AF6C6B-B3D4-47C9-9798-746B8BC5299F}" type="pres">
      <dgm:prSet presAssocID="{914AF084-6534-48FC-B124-42C1FA838C4F}" presName="Name21" presStyleCnt="0"/>
      <dgm:spPr/>
    </dgm:pt>
    <dgm:pt modelId="{F2F4C49A-C140-41A8-B91D-DB533D8B8BE4}" type="pres">
      <dgm:prSet presAssocID="{914AF084-6534-48FC-B124-42C1FA838C4F}" presName="level2Shape" presStyleLbl="node4" presStyleIdx="7" presStyleCnt="24"/>
      <dgm:spPr/>
      <dgm:t>
        <a:bodyPr/>
        <a:lstStyle/>
        <a:p>
          <a:endParaRPr lang="en-GB"/>
        </a:p>
      </dgm:t>
    </dgm:pt>
    <dgm:pt modelId="{35644002-218D-4FE4-AB1A-2FF6B1E75610}" type="pres">
      <dgm:prSet presAssocID="{914AF084-6534-48FC-B124-42C1FA838C4F}" presName="hierChild3" presStyleCnt="0"/>
      <dgm:spPr/>
    </dgm:pt>
    <dgm:pt modelId="{DE711B06-3E59-40E9-AE8B-29E6E9C34C2E}" type="pres">
      <dgm:prSet presAssocID="{C653600F-B7D2-4C43-87F3-09D9D5233171}" presName="Name19" presStyleLbl="parChTrans1D4" presStyleIdx="8" presStyleCnt="24"/>
      <dgm:spPr/>
      <dgm:t>
        <a:bodyPr/>
        <a:lstStyle/>
        <a:p>
          <a:endParaRPr lang="en-GB"/>
        </a:p>
      </dgm:t>
    </dgm:pt>
    <dgm:pt modelId="{D9A9C5F5-34AC-412A-AE60-FA2F06304C5F}" type="pres">
      <dgm:prSet presAssocID="{C8835AF6-D2EF-4E4D-A89C-409295C3C619}" presName="Name21" presStyleCnt="0"/>
      <dgm:spPr/>
    </dgm:pt>
    <dgm:pt modelId="{8A2E8216-4A9F-416B-9D30-1E076770EFF6}" type="pres">
      <dgm:prSet presAssocID="{C8835AF6-D2EF-4E4D-A89C-409295C3C619}" presName="level2Shape" presStyleLbl="node4" presStyleIdx="8" presStyleCnt="24"/>
      <dgm:spPr/>
      <dgm:t>
        <a:bodyPr/>
        <a:lstStyle/>
        <a:p>
          <a:endParaRPr lang="en-GB"/>
        </a:p>
      </dgm:t>
    </dgm:pt>
    <dgm:pt modelId="{BFCE267C-336F-4F9C-B9D9-8B8BEAD480E3}" type="pres">
      <dgm:prSet presAssocID="{C8835AF6-D2EF-4E4D-A89C-409295C3C619}" presName="hierChild3" presStyleCnt="0"/>
      <dgm:spPr/>
    </dgm:pt>
    <dgm:pt modelId="{8F4733EB-3601-41E0-AFE1-5E47F77D9140}" type="pres">
      <dgm:prSet presAssocID="{9D3018A7-4673-4769-9753-3E16342B97A7}" presName="Name19" presStyleLbl="parChTrans1D4" presStyleIdx="9" presStyleCnt="24"/>
      <dgm:spPr/>
      <dgm:t>
        <a:bodyPr/>
        <a:lstStyle/>
        <a:p>
          <a:endParaRPr lang="en-GB"/>
        </a:p>
      </dgm:t>
    </dgm:pt>
    <dgm:pt modelId="{2646AF9F-DBBE-414F-9EB3-0F5799CF52B9}" type="pres">
      <dgm:prSet presAssocID="{AB632258-ABD5-4A66-9F72-6346A1B4EC46}" presName="Name21" presStyleCnt="0"/>
      <dgm:spPr/>
    </dgm:pt>
    <dgm:pt modelId="{2647311C-50CD-47A0-A399-A07437DB593F}" type="pres">
      <dgm:prSet presAssocID="{AB632258-ABD5-4A66-9F72-6346A1B4EC46}" presName="level2Shape" presStyleLbl="node4" presStyleIdx="9" presStyleCnt="24"/>
      <dgm:spPr/>
      <dgm:t>
        <a:bodyPr/>
        <a:lstStyle/>
        <a:p>
          <a:endParaRPr lang="en-GB"/>
        </a:p>
      </dgm:t>
    </dgm:pt>
    <dgm:pt modelId="{AD17C790-95B4-4016-8103-1CDC6C7A9D58}" type="pres">
      <dgm:prSet presAssocID="{AB632258-ABD5-4A66-9F72-6346A1B4EC46}" presName="hierChild3" presStyleCnt="0"/>
      <dgm:spPr/>
    </dgm:pt>
    <dgm:pt modelId="{C0F8C105-9CF4-476B-8720-54AEA9211A07}" type="pres">
      <dgm:prSet presAssocID="{547E06A3-E925-46D8-9EBB-5237C3C149C6}" presName="Name19" presStyleLbl="parChTrans1D3" presStyleIdx="1" presStyleCnt="4"/>
      <dgm:spPr/>
      <dgm:t>
        <a:bodyPr/>
        <a:lstStyle/>
        <a:p>
          <a:endParaRPr lang="en-GB"/>
        </a:p>
      </dgm:t>
    </dgm:pt>
    <dgm:pt modelId="{F6FF348F-7739-4CA7-B7A5-622B75B37576}" type="pres">
      <dgm:prSet presAssocID="{8B3AB91B-18D2-4CBE-B917-1B544A57D72A}" presName="Name21" presStyleCnt="0"/>
      <dgm:spPr/>
    </dgm:pt>
    <dgm:pt modelId="{A74236C4-496B-4C46-AEFE-6B5E650199FF}" type="pres">
      <dgm:prSet presAssocID="{8B3AB91B-18D2-4CBE-B917-1B544A57D72A}" presName="level2Shape" presStyleLbl="node3" presStyleIdx="1" presStyleCnt="4"/>
      <dgm:spPr/>
      <dgm:t>
        <a:bodyPr/>
        <a:lstStyle/>
        <a:p>
          <a:endParaRPr lang="en-GB"/>
        </a:p>
      </dgm:t>
    </dgm:pt>
    <dgm:pt modelId="{2421D592-17BB-4CCD-9DF6-891E6ABD6FBB}" type="pres">
      <dgm:prSet presAssocID="{8B3AB91B-18D2-4CBE-B917-1B544A57D72A}" presName="hierChild3" presStyleCnt="0"/>
      <dgm:spPr/>
    </dgm:pt>
    <dgm:pt modelId="{B9DEC386-68AD-467D-A91D-F463F3BC3B8B}" type="pres">
      <dgm:prSet presAssocID="{E19EE240-9E93-44EF-9DC8-0D815908F2EB}" presName="Name19" presStyleLbl="parChTrans1D4" presStyleIdx="10" presStyleCnt="24"/>
      <dgm:spPr/>
      <dgm:t>
        <a:bodyPr/>
        <a:lstStyle/>
        <a:p>
          <a:endParaRPr lang="en-GB"/>
        </a:p>
      </dgm:t>
    </dgm:pt>
    <dgm:pt modelId="{B7F521A7-2D72-4762-88AC-A4B024795005}" type="pres">
      <dgm:prSet presAssocID="{8893759A-162D-40FC-BD5B-4DBFDEABAAF4}" presName="Name21" presStyleCnt="0"/>
      <dgm:spPr/>
    </dgm:pt>
    <dgm:pt modelId="{46E9662A-7882-4F60-B888-987F571C8AC0}" type="pres">
      <dgm:prSet presAssocID="{8893759A-162D-40FC-BD5B-4DBFDEABAAF4}" presName="level2Shape" presStyleLbl="node4" presStyleIdx="10" presStyleCnt="24" custScaleX="5274"/>
      <dgm:spPr/>
      <dgm:t>
        <a:bodyPr/>
        <a:lstStyle/>
        <a:p>
          <a:endParaRPr lang="en-GB"/>
        </a:p>
      </dgm:t>
    </dgm:pt>
    <dgm:pt modelId="{8D6D8BC9-DE11-45AE-81F1-57D3A4886453}" type="pres">
      <dgm:prSet presAssocID="{8893759A-162D-40FC-BD5B-4DBFDEABAAF4}" presName="hierChild3" presStyleCnt="0"/>
      <dgm:spPr/>
    </dgm:pt>
    <dgm:pt modelId="{DC575003-1E00-4808-823B-F2518FBA61BA}" type="pres">
      <dgm:prSet presAssocID="{F7600F02-A8B8-4108-A5F9-91B63DE57ED5}" presName="Name19" presStyleLbl="parChTrans1D4" presStyleIdx="11" presStyleCnt="24"/>
      <dgm:spPr/>
      <dgm:t>
        <a:bodyPr/>
        <a:lstStyle/>
        <a:p>
          <a:endParaRPr lang="en-GB"/>
        </a:p>
      </dgm:t>
    </dgm:pt>
    <dgm:pt modelId="{6223975C-8E1F-49AB-A906-6CCE1F38BED4}" type="pres">
      <dgm:prSet presAssocID="{D5710655-D857-4A9B-843B-38F44805DB81}" presName="Name21" presStyleCnt="0"/>
      <dgm:spPr/>
    </dgm:pt>
    <dgm:pt modelId="{10A53FBD-F5E0-49FF-8550-8372B88335FA}" type="pres">
      <dgm:prSet presAssocID="{D5710655-D857-4A9B-843B-38F44805DB81}" presName="level2Shape" presStyleLbl="node4" presStyleIdx="11" presStyleCnt="24"/>
      <dgm:spPr/>
      <dgm:t>
        <a:bodyPr/>
        <a:lstStyle/>
        <a:p>
          <a:endParaRPr lang="en-GB"/>
        </a:p>
      </dgm:t>
    </dgm:pt>
    <dgm:pt modelId="{61A0D6C2-523F-45C1-95A0-B88FE1AE2F24}" type="pres">
      <dgm:prSet presAssocID="{D5710655-D857-4A9B-843B-38F44805DB81}" presName="hierChild3" presStyleCnt="0"/>
      <dgm:spPr/>
    </dgm:pt>
    <dgm:pt modelId="{06CAA8EF-31AB-4FF3-B7E6-1115C050A6AA}" type="pres">
      <dgm:prSet presAssocID="{EC9FF204-7DA2-4489-8D3C-051ECC70D4FD}" presName="Name19" presStyleLbl="parChTrans1D4" presStyleIdx="12" presStyleCnt="24"/>
      <dgm:spPr/>
      <dgm:t>
        <a:bodyPr/>
        <a:lstStyle/>
        <a:p>
          <a:endParaRPr lang="en-GB"/>
        </a:p>
      </dgm:t>
    </dgm:pt>
    <dgm:pt modelId="{94D4F991-1DEB-45AC-9C22-52BC9390427D}" type="pres">
      <dgm:prSet presAssocID="{05A9FEA3-DECE-473F-9E65-75967E49F671}" presName="Name21" presStyleCnt="0"/>
      <dgm:spPr/>
    </dgm:pt>
    <dgm:pt modelId="{7E02D395-D6C8-4E1B-B5E5-4D5ECD4F0322}" type="pres">
      <dgm:prSet presAssocID="{05A9FEA3-DECE-473F-9E65-75967E49F671}" presName="level2Shape" presStyleLbl="node4" presStyleIdx="12" presStyleCnt="24"/>
      <dgm:spPr/>
      <dgm:t>
        <a:bodyPr/>
        <a:lstStyle/>
        <a:p>
          <a:endParaRPr lang="en-GB"/>
        </a:p>
      </dgm:t>
    </dgm:pt>
    <dgm:pt modelId="{3D3C4B2E-F420-488D-B636-44547DE62B20}" type="pres">
      <dgm:prSet presAssocID="{05A9FEA3-DECE-473F-9E65-75967E49F671}" presName="hierChild3" presStyleCnt="0"/>
      <dgm:spPr/>
    </dgm:pt>
    <dgm:pt modelId="{CA43618A-583D-442C-A816-6909247EAD9E}" type="pres">
      <dgm:prSet presAssocID="{BEF9D9BA-6630-4580-9463-42EB2B1DF3CD}" presName="Name19" presStyleLbl="parChTrans1D4" presStyleIdx="13" presStyleCnt="24"/>
      <dgm:spPr/>
      <dgm:t>
        <a:bodyPr/>
        <a:lstStyle/>
        <a:p>
          <a:endParaRPr lang="en-GB"/>
        </a:p>
      </dgm:t>
    </dgm:pt>
    <dgm:pt modelId="{478FC5F9-9472-4DE9-83CF-5709087F3E63}" type="pres">
      <dgm:prSet presAssocID="{BA0A2A95-39A3-46D2-A0FF-62168C81FC8A}" presName="Name21" presStyleCnt="0"/>
      <dgm:spPr/>
    </dgm:pt>
    <dgm:pt modelId="{15B94E23-A5A7-458E-AE9D-E0D5C34AE118}" type="pres">
      <dgm:prSet presAssocID="{BA0A2A95-39A3-46D2-A0FF-62168C81FC8A}" presName="level2Shape" presStyleLbl="node4" presStyleIdx="13" presStyleCnt="24"/>
      <dgm:spPr/>
      <dgm:t>
        <a:bodyPr/>
        <a:lstStyle/>
        <a:p>
          <a:endParaRPr lang="en-GB"/>
        </a:p>
      </dgm:t>
    </dgm:pt>
    <dgm:pt modelId="{554B3DD6-1E98-4BEF-959A-CD1DE3621140}" type="pres">
      <dgm:prSet presAssocID="{BA0A2A95-39A3-46D2-A0FF-62168C81FC8A}" presName="hierChild3" presStyleCnt="0"/>
      <dgm:spPr/>
    </dgm:pt>
    <dgm:pt modelId="{AFE7334B-8013-4F81-B870-702AB8E7D1C8}" type="pres">
      <dgm:prSet presAssocID="{63165B29-DFE8-48D3-972B-4940EFB751C5}" presName="Name19" presStyleLbl="parChTrans1D4" presStyleIdx="14" presStyleCnt="24"/>
      <dgm:spPr/>
      <dgm:t>
        <a:bodyPr/>
        <a:lstStyle/>
        <a:p>
          <a:endParaRPr lang="en-GB"/>
        </a:p>
      </dgm:t>
    </dgm:pt>
    <dgm:pt modelId="{01FACAAF-DC6B-48EA-8F0A-7286B185C388}" type="pres">
      <dgm:prSet presAssocID="{CB69F428-4D8D-4788-8BF5-D2FCD1C31598}" presName="Name21" presStyleCnt="0"/>
      <dgm:spPr/>
    </dgm:pt>
    <dgm:pt modelId="{C712E342-5715-4EAF-9E7F-237194882F4A}" type="pres">
      <dgm:prSet presAssocID="{CB69F428-4D8D-4788-8BF5-D2FCD1C31598}" presName="level2Shape" presStyleLbl="node4" presStyleIdx="14" presStyleCnt="24"/>
      <dgm:spPr/>
      <dgm:t>
        <a:bodyPr/>
        <a:lstStyle/>
        <a:p>
          <a:endParaRPr lang="en-GB"/>
        </a:p>
      </dgm:t>
    </dgm:pt>
    <dgm:pt modelId="{9E0D1114-AFCB-44D2-8D21-9B9E45F63734}" type="pres">
      <dgm:prSet presAssocID="{CB69F428-4D8D-4788-8BF5-D2FCD1C31598}" presName="hierChild3" presStyleCnt="0"/>
      <dgm:spPr/>
    </dgm:pt>
    <dgm:pt modelId="{DAB6789C-967F-4374-BF33-CDA69D33DC45}" type="pres">
      <dgm:prSet presAssocID="{8CD5D2F7-0CD2-40A3-9E0C-10E1E36A6102}" presName="Name19" presStyleLbl="parChTrans1D2" presStyleIdx="1" presStyleCnt="2"/>
      <dgm:spPr/>
      <dgm:t>
        <a:bodyPr/>
        <a:lstStyle/>
        <a:p>
          <a:endParaRPr lang="en-GB"/>
        </a:p>
      </dgm:t>
    </dgm:pt>
    <dgm:pt modelId="{D08CD1DA-DEDF-4CD0-9E98-74BB0E7E8757}" type="pres">
      <dgm:prSet presAssocID="{91C0B499-CBA1-4787-91F2-358718A87573}" presName="Name21" presStyleCnt="0"/>
      <dgm:spPr/>
    </dgm:pt>
    <dgm:pt modelId="{811A863C-308B-4751-B41F-1BA5AE6384CA}" type="pres">
      <dgm:prSet presAssocID="{91C0B499-CBA1-4787-91F2-358718A87573}" presName="level2Shape" presStyleLbl="node2" presStyleIdx="1" presStyleCnt="2"/>
      <dgm:spPr/>
      <dgm:t>
        <a:bodyPr/>
        <a:lstStyle/>
        <a:p>
          <a:endParaRPr lang="en-GB"/>
        </a:p>
      </dgm:t>
    </dgm:pt>
    <dgm:pt modelId="{25846019-697C-4FEB-982E-72B776B8DBF2}" type="pres">
      <dgm:prSet presAssocID="{91C0B499-CBA1-4787-91F2-358718A87573}" presName="hierChild3" presStyleCnt="0"/>
      <dgm:spPr/>
    </dgm:pt>
    <dgm:pt modelId="{ED87E32D-B13E-4AA1-9CB7-8E729A3BED67}" type="pres">
      <dgm:prSet presAssocID="{C4EA02F3-1676-4162-BFD2-15CC80EB5DED}" presName="Name19" presStyleLbl="parChTrans1D3" presStyleIdx="2" presStyleCnt="4"/>
      <dgm:spPr/>
      <dgm:t>
        <a:bodyPr/>
        <a:lstStyle/>
        <a:p>
          <a:endParaRPr lang="en-GB"/>
        </a:p>
      </dgm:t>
    </dgm:pt>
    <dgm:pt modelId="{44BD854A-99E8-48CB-88AF-8D2960E719F6}" type="pres">
      <dgm:prSet presAssocID="{8660F543-45B3-41F7-8E4B-CF1CAD5C34E5}" presName="Name21" presStyleCnt="0"/>
      <dgm:spPr/>
    </dgm:pt>
    <dgm:pt modelId="{D1229C4A-8EB6-446C-B95C-A0ED340BA40E}" type="pres">
      <dgm:prSet presAssocID="{8660F543-45B3-41F7-8E4B-CF1CAD5C34E5}" presName="level2Shape" presStyleLbl="node3" presStyleIdx="2" presStyleCnt="4"/>
      <dgm:spPr/>
      <dgm:t>
        <a:bodyPr/>
        <a:lstStyle/>
        <a:p>
          <a:endParaRPr lang="en-GB"/>
        </a:p>
      </dgm:t>
    </dgm:pt>
    <dgm:pt modelId="{96FF417E-D243-4E44-8E2B-3607EB4B6528}" type="pres">
      <dgm:prSet presAssocID="{8660F543-45B3-41F7-8E4B-CF1CAD5C34E5}" presName="hierChild3" presStyleCnt="0"/>
      <dgm:spPr/>
    </dgm:pt>
    <dgm:pt modelId="{AE7DAA23-E045-4BB4-9CD6-758FF1E429DF}" type="pres">
      <dgm:prSet presAssocID="{B3D20726-1184-42B1-AB7D-33700AD6ABA9}" presName="Name19" presStyleLbl="parChTrans1D4" presStyleIdx="15" presStyleCnt="24"/>
      <dgm:spPr/>
      <dgm:t>
        <a:bodyPr/>
        <a:lstStyle/>
        <a:p>
          <a:endParaRPr lang="en-GB"/>
        </a:p>
      </dgm:t>
    </dgm:pt>
    <dgm:pt modelId="{A52BB84F-092B-43C8-A562-08FEFF3135FB}" type="pres">
      <dgm:prSet presAssocID="{DA697D36-9749-4276-8BCF-CE24A4E9D24F}" presName="Name21" presStyleCnt="0"/>
      <dgm:spPr/>
    </dgm:pt>
    <dgm:pt modelId="{A01EC77F-7BE4-4B22-A3F1-8B4062517C91}" type="pres">
      <dgm:prSet presAssocID="{DA697D36-9749-4276-8BCF-CE24A4E9D24F}" presName="level2Shape" presStyleLbl="node4" presStyleIdx="15" presStyleCnt="24" custScaleX="125015"/>
      <dgm:spPr/>
      <dgm:t>
        <a:bodyPr/>
        <a:lstStyle/>
        <a:p>
          <a:endParaRPr lang="en-GB"/>
        </a:p>
      </dgm:t>
    </dgm:pt>
    <dgm:pt modelId="{144D3E34-34D2-42C4-B862-6565800C4C58}" type="pres">
      <dgm:prSet presAssocID="{DA697D36-9749-4276-8BCF-CE24A4E9D24F}" presName="hierChild3" presStyleCnt="0"/>
      <dgm:spPr/>
    </dgm:pt>
    <dgm:pt modelId="{7DCB4629-B5AD-4A2D-B324-CE5FA2869FA5}" type="pres">
      <dgm:prSet presAssocID="{E07B48AA-9763-4CFD-9B7B-4A36B40BFBE8}" presName="Name19" presStyleLbl="parChTrans1D4" presStyleIdx="16" presStyleCnt="24"/>
      <dgm:spPr/>
      <dgm:t>
        <a:bodyPr/>
        <a:lstStyle/>
        <a:p>
          <a:endParaRPr lang="en-GB"/>
        </a:p>
      </dgm:t>
    </dgm:pt>
    <dgm:pt modelId="{E6C9ABEC-187E-4482-B5E2-7406B78C9722}" type="pres">
      <dgm:prSet presAssocID="{273ECFDD-97D0-41BA-98CB-D3430F03C69D}" presName="Name21" presStyleCnt="0"/>
      <dgm:spPr/>
    </dgm:pt>
    <dgm:pt modelId="{6F47735B-646E-4449-9A7B-FB1D46977927}" type="pres">
      <dgm:prSet presAssocID="{273ECFDD-97D0-41BA-98CB-D3430F03C69D}" presName="level2Shape" presStyleLbl="node4" presStyleIdx="16" presStyleCnt="24" custScaleX="5274"/>
      <dgm:spPr/>
      <dgm:t>
        <a:bodyPr/>
        <a:lstStyle/>
        <a:p>
          <a:endParaRPr lang="en-GB"/>
        </a:p>
      </dgm:t>
    </dgm:pt>
    <dgm:pt modelId="{31716D4E-E113-42DE-BECA-19F4E3048208}" type="pres">
      <dgm:prSet presAssocID="{273ECFDD-97D0-41BA-98CB-D3430F03C69D}" presName="hierChild3" presStyleCnt="0"/>
      <dgm:spPr/>
    </dgm:pt>
    <dgm:pt modelId="{F77BBD69-0F40-4FCF-ACBC-F6B5BFB68B71}" type="pres">
      <dgm:prSet presAssocID="{C56697E0-1790-45FF-B7CC-53DFC42A9434}" presName="Name19" presStyleLbl="parChTrans1D4" presStyleIdx="17" presStyleCnt="24"/>
      <dgm:spPr/>
      <dgm:t>
        <a:bodyPr/>
        <a:lstStyle/>
        <a:p>
          <a:endParaRPr lang="en-GB"/>
        </a:p>
      </dgm:t>
    </dgm:pt>
    <dgm:pt modelId="{A6EC5569-CA7D-4FAE-AB6A-F16A73E0A204}" type="pres">
      <dgm:prSet presAssocID="{69CBED51-53AB-4B33-BE98-BCD2D61030C7}" presName="Name21" presStyleCnt="0"/>
      <dgm:spPr/>
    </dgm:pt>
    <dgm:pt modelId="{BF900281-39FC-4BDF-B167-EDAFB07FDF8F}" type="pres">
      <dgm:prSet presAssocID="{69CBED51-53AB-4B33-BE98-BCD2D61030C7}" presName="level2Shape" presStyleLbl="node4" presStyleIdx="17" presStyleCnt="24"/>
      <dgm:spPr/>
      <dgm:t>
        <a:bodyPr/>
        <a:lstStyle/>
        <a:p>
          <a:endParaRPr lang="en-GB"/>
        </a:p>
      </dgm:t>
    </dgm:pt>
    <dgm:pt modelId="{F392596C-F064-4EAF-B65C-67A68929DBD5}" type="pres">
      <dgm:prSet presAssocID="{69CBED51-53AB-4B33-BE98-BCD2D61030C7}" presName="hierChild3" presStyleCnt="0"/>
      <dgm:spPr/>
    </dgm:pt>
    <dgm:pt modelId="{41D374BD-5252-4BD4-9FA7-B3E6EF23974F}" type="pres">
      <dgm:prSet presAssocID="{DB3924D4-237F-4273-87BB-4877A918F4CC}" presName="Name19" presStyleLbl="parChTrans1D4" presStyleIdx="18" presStyleCnt="24"/>
      <dgm:spPr/>
      <dgm:t>
        <a:bodyPr/>
        <a:lstStyle/>
        <a:p>
          <a:endParaRPr lang="en-GB"/>
        </a:p>
      </dgm:t>
    </dgm:pt>
    <dgm:pt modelId="{B6F35C70-75B1-49F4-BDEC-30A69AAD8EC4}" type="pres">
      <dgm:prSet presAssocID="{D5470BC3-8CAE-476B-B8D9-D99744EF06DD}" presName="Name21" presStyleCnt="0"/>
      <dgm:spPr/>
    </dgm:pt>
    <dgm:pt modelId="{3F357977-235D-4D8D-A439-1E15AFDC4476}" type="pres">
      <dgm:prSet presAssocID="{D5470BC3-8CAE-476B-B8D9-D99744EF06DD}" presName="level2Shape" presStyleLbl="node4" presStyleIdx="18" presStyleCnt="24" custScaleX="125015"/>
      <dgm:spPr/>
      <dgm:t>
        <a:bodyPr/>
        <a:lstStyle/>
        <a:p>
          <a:endParaRPr lang="en-GB"/>
        </a:p>
      </dgm:t>
    </dgm:pt>
    <dgm:pt modelId="{ED3EED22-32DD-4CC6-A111-7591C3C1830F}" type="pres">
      <dgm:prSet presAssocID="{D5470BC3-8CAE-476B-B8D9-D99744EF06DD}" presName="hierChild3" presStyleCnt="0"/>
      <dgm:spPr/>
    </dgm:pt>
    <dgm:pt modelId="{115746EB-F8B8-4C8D-82A1-FC6996D839BB}" type="pres">
      <dgm:prSet presAssocID="{2DC093A0-9E2B-4EC3-9E8E-238CC3337BD6}" presName="Name19" presStyleLbl="parChTrans1D4" presStyleIdx="19" presStyleCnt="24"/>
      <dgm:spPr/>
      <dgm:t>
        <a:bodyPr/>
        <a:lstStyle/>
        <a:p>
          <a:endParaRPr lang="en-GB"/>
        </a:p>
      </dgm:t>
    </dgm:pt>
    <dgm:pt modelId="{F4E45F86-B736-4BBD-82D3-A970D3D4D638}" type="pres">
      <dgm:prSet presAssocID="{C8F693B2-6443-4B19-A3BE-22F12FC0A0B0}" presName="Name21" presStyleCnt="0"/>
      <dgm:spPr/>
    </dgm:pt>
    <dgm:pt modelId="{D8D91CC3-1C63-48D3-865D-9627D8ED4C8B}" type="pres">
      <dgm:prSet presAssocID="{C8F693B2-6443-4B19-A3BE-22F12FC0A0B0}" presName="level2Shape" presStyleLbl="node4" presStyleIdx="19" presStyleCnt="24" custScaleX="5274"/>
      <dgm:spPr/>
      <dgm:t>
        <a:bodyPr/>
        <a:lstStyle/>
        <a:p>
          <a:endParaRPr lang="en-GB"/>
        </a:p>
      </dgm:t>
    </dgm:pt>
    <dgm:pt modelId="{69DF082F-C478-4989-9185-511222C6A34D}" type="pres">
      <dgm:prSet presAssocID="{C8F693B2-6443-4B19-A3BE-22F12FC0A0B0}" presName="hierChild3" presStyleCnt="0"/>
      <dgm:spPr/>
    </dgm:pt>
    <dgm:pt modelId="{CBD98D57-EB10-4A0B-A6B0-159BED88F4B5}" type="pres">
      <dgm:prSet presAssocID="{A666D7EB-4FB1-4AD2-AD7A-51DC00651FF0}" presName="Name19" presStyleLbl="parChTrans1D4" presStyleIdx="20" presStyleCnt="24"/>
      <dgm:spPr/>
      <dgm:t>
        <a:bodyPr/>
        <a:lstStyle/>
        <a:p>
          <a:endParaRPr lang="en-GB"/>
        </a:p>
      </dgm:t>
    </dgm:pt>
    <dgm:pt modelId="{C3B9AF1E-9469-4DD2-9A79-FBFD0658CECE}" type="pres">
      <dgm:prSet presAssocID="{31F74BE5-2F3E-4ECF-95B8-78F302BF00D2}" presName="Name21" presStyleCnt="0"/>
      <dgm:spPr/>
    </dgm:pt>
    <dgm:pt modelId="{347298A2-F55A-443A-B490-3456B5967EB8}" type="pres">
      <dgm:prSet presAssocID="{31F74BE5-2F3E-4ECF-95B8-78F302BF00D2}" presName="level2Shape" presStyleLbl="node4" presStyleIdx="20" presStyleCnt="24"/>
      <dgm:spPr/>
      <dgm:t>
        <a:bodyPr/>
        <a:lstStyle/>
        <a:p>
          <a:endParaRPr lang="en-GB"/>
        </a:p>
      </dgm:t>
    </dgm:pt>
    <dgm:pt modelId="{C6EA022B-1699-48FA-8641-5E45B22C2317}" type="pres">
      <dgm:prSet presAssocID="{31F74BE5-2F3E-4ECF-95B8-78F302BF00D2}" presName="hierChild3" presStyleCnt="0"/>
      <dgm:spPr/>
    </dgm:pt>
    <dgm:pt modelId="{770773E7-FB3C-429B-B687-E441753FBAB6}" type="pres">
      <dgm:prSet presAssocID="{98D6C68B-FF85-45AD-AEF6-EFA29A53EBD3}" presName="Name19" presStyleLbl="parChTrans1D3" presStyleIdx="3" presStyleCnt="4"/>
      <dgm:spPr/>
      <dgm:t>
        <a:bodyPr/>
        <a:lstStyle/>
        <a:p>
          <a:endParaRPr lang="en-GB"/>
        </a:p>
      </dgm:t>
    </dgm:pt>
    <dgm:pt modelId="{45E2DCA7-1EF8-46DA-B021-B2EBD1936E37}" type="pres">
      <dgm:prSet presAssocID="{0C9A34C2-7FE1-4F01-A56A-434175E66352}" presName="Name21" presStyleCnt="0"/>
      <dgm:spPr/>
    </dgm:pt>
    <dgm:pt modelId="{E3F4E0D6-EE05-4F59-A9B3-E96922716028}" type="pres">
      <dgm:prSet presAssocID="{0C9A34C2-7FE1-4F01-A56A-434175E66352}" presName="level2Shape" presStyleLbl="node3" presStyleIdx="3" presStyleCnt="4"/>
      <dgm:spPr/>
      <dgm:t>
        <a:bodyPr/>
        <a:lstStyle/>
        <a:p>
          <a:endParaRPr lang="en-GB"/>
        </a:p>
      </dgm:t>
    </dgm:pt>
    <dgm:pt modelId="{EF081E62-B70D-45F6-A217-EF0BE3707C51}" type="pres">
      <dgm:prSet presAssocID="{0C9A34C2-7FE1-4F01-A56A-434175E66352}" presName="hierChild3" presStyleCnt="0"/>
      <dgm:spPr/>
    </dgm:pt>
    <dgm:pt modelId="{F5031E1C-C80B-4732-99B2-E413323B70F5}" type="pres">
      <dgm:prSet presAssocID="{CD74DE2E-56C5-4604-900D-28171919D1C2}" presName="Name19" presStyleLbl="parChTrans1D4" presStyleIdx="21" presStyleCnt="24"/>
      <dgm:spPr/>
      <dgm:t>
        <a:bodyPr/>
        <a:lstStyle/>
        <a:p>
          <a:endParaRPr lang="en-GB"/>
        </a:p>
      </dgm:t>
    </dgm:pt>
    <dgm:pt modelId="{38359E15-BD35-4540-954A-3D43B7FB92C4}" type="pres">
      <dgm:prSet presAssocID="{7C2A73F7-2B7A-41F5-B6FE-2D77FB057E2F}" presName="Name21" presStyleCnt="0"/>
      <dgm:spPr/>
    </dgm:pt>
    <dgm:pt modelId="{48A28CC3-338D-466C-A176-A55217AB2511}" type="pres">
      <dgm:prSet presAssocID="{7C2A73F7-2B7A-41F5-B6FE-2D77FB057E2F}" presName="level2Shape" presStyleLbl="node4" presStyleIdx="21" presStyleCnt="24" custScaleX="5274"/>
      <dgm:spPr/>
      <dgm:t>
        <a:bodyPr/>
        <a:lstStyle/>
        <a:p>
          <a:endParaRPr lang="en-GB"/>
        </a:p>
      </dgm:t>
    </dgm:pt>
    <dgm:pt modelId="{85E484A9-FEB7-4BFE-9E7F-65ABC9AB4CA8}" type="pres">
      <dgm:prSet presAssocID="{7C2A73F7-2B7A-41F5-B6FE-2D77FB057E2F}" presName="hierChild3" presStyleCnt="0"/>
      <dgm:spPr/>
    </dgm:pt>
    <dgm:pt modelId="{64FDF803-A53A-4493-9140-2A0757AAA787}" type="pres">
      <dgm:prSet presAssocID="{8565EB7C-FD7A-4636-937F-51EDE92105DF}" presName="Name19" presStyleLbl="parChTrans1D4" presStyleIdx="22" presStyleCnt="24"/>
      <dgm:spPr/>
      <dgm:t>
        <a:bodyPr/>
        <a:lstStyle/>
        <a:p>
          <a:endParaRPr lang="en-GB"/>
        </a:p>
      </dgm:t>
    </dgm:pt>
    <dgm:pt modelId="{81CF36B6-C998-48E6-9C19-E8D4A5CA7F56}" type="pres">
      <dgm:prSet presAssocID="{52857C92-4E1A-4403-ABE3-DBACB767284A}" presName="Name21" presStyleCnt="0"/>
      <dgm:spPr/>
    </dgm:pt>
    <dgm:pt modelId="{629B6CC6-871C-4494-B27F-09F73F195996}" type="pres">
      <dgm:prSet presAssocID="{52857C92-4E1A-4403-ABE3-DBACB767284A}" presName="level2Shape" presStyleLbl="node4" presStyleIdx="22" presStyleCnt="24" custScaleX="5274"/>
      <dgm:spPr/>
      <dgm:t>
        <a:bodyPr/>
        <a:lstStyle/>
        <a:p>
          <a:endParaRPr lang="en-GB"/>
        </a:p>
      </dgm:t>
    </dgm:pt>
    <dgm:pt modelId="{191D2A40-6E08-4AE4-8C76-20CF921D4C52}" type="pres">
      <dgm:prSet presAssocID="{52857C92-4E1A-4403-ABE3-DBACB767284A}" presName="hierChild3" presStyleCnt="0"/>
      <dgm:spPr/>
    </dgm:pt>
    <dgm:pt modelId="{06973B15-588A-4975-8981-A6A29171ED0E}" type="pres">
      <dgm:prSet presAssocID="{3DEE01F1-CA63-431F-8DBD-7E07D60F56C8}" presName="Name19" presStyleLbl="parChTrans1D4" presStyleIdx="23" presStyleCnt="24"/>
      <dgm:spPr/>
      <dgm:t>
        <a:bodyPr/>
        <a:lstStyle/>
        <a:p>
          <a:endParaRPr lang="en-GB"/>
        </a:p>
      </dgm:t>
    </dgm:pt>
    <dgm:pt modelId="{25C53740-FCEB-4D3D-9B5D-8724776C08FD}" type="pres">
      <dgm:prSet presAssocID="{C2EDCAF3-6EA2-45F3-B213-3E93EF6F4F75}" presName="Name21" presStyleCnt="0"/>
      <dgm:spPr/>
    </dgm:pt>
    <dgm:pt modelId="{C133828D-CA8E-41BC-B8F5-D246DC9EC082}" type="pres">
      <dgm:prSet presAssocID="{C2EDCAF3-6EA2-45F3-B213-3E93EF6F4F75}" presName="level2Shape" presStyleLbl="node4" presStyleIdx="23" presStyleCnt="24"/>
      <dgm:spPr/>
      <dgm:t>
        <a:bodyPr/>
        <a:lstStyle/>
        <a:p>
          <a:endParaRPr lang="en-GB"/>
        </a:p>
      </dgm:t>
    </dgm:pt>
    <dgm:pt modelId="{D1844F33-F49B-468D-95EB-E164C7C26E5A}" type="pres">
      <dgm:prSet presAssocID="{C2EDCAF3-6EA2-45F3-B213-3E93EF6F4F75}" presName="hierChild3" presStyleCnt="0"/>
      <dgm:spPr/>
    </dgm:pt>
    <dgm:pt modelId="{4D405F61-CE54-40CF-BFF4-315AAD310C7B}" type="pres">
      <dgm:prSet presAssocID="{E1CBC87D-7000-45D2-9A40-103C4C3B9AE1}" presName="bgShapesFlow" presStyleCnt="0"/>
      <dgm:spPr/>
    </dgm:pt>
    <dgm:pt modelId="{7AA249BC-DF23-4621-AE78-2A53F269638C}" type="pres">
      <dgm:prSet presAssocID="{EE57D3DA-2601-4F16-8349-BD03BF0A0139}" presName="rectComp" presStyleCnt="0"/>
      <dgm:spPr/>
    </dgm:pt>
    <dgm:pt modelId="{58242476-C9A8-4701-A7C0-0BCA3015BD7A}" type="pres">
      <dgm:prSet presAssocID="{EE57D3DA-2601-4F16-8349-BD03BF0A0139}" presName="bgRect" presStyleLbl="bgShp" presStyleIdx="0" presStyleCnt="6"/>
      <dgm:spPr/>
      <dgm:t>
        <a:bodyPr/>
        <a:lstStyle/>
        <a:p>
          <a:endParaRPr lang="en-GB"/>
        </a:p>
      </dgm:t>
    </dgm:pt>
    <dgm:pt modelId="{97C1B3C2-3A1F-466B-BFC4-C0E2C98033AD}" type="pres">
      <dgm:prSet presAssocID="{EE57D3DA-2601-4F16-8349-BD03BF0A0139}" presName="bgRectTx" presStyleLbl="bgShp" presStyleIdx="0" presStyleCnt="6">
        <dgm:presLayoutVars>
          <dgm:bulletEnabled val="1"/>
        </dgm:presLayoutVars>
      </dgm:prSet>
      <dgm:spPr/>
      <dgm:t>
        <a:bodyPr/>
        <a:lstStyle/>
        <a:p>
          <a:endParaRPr lang="en-GB"/>
        </a:p>
      </dgm:t>
    </dgm:pt>
    <dgm:pt modelId="{66ABD215-BBD5-408B-9B00-A72222431393}" type="pres">
      <dgm:prSet presAssocID="{EE57D3DA-2601-4F16-8349-BD03BF0A0139}" presName="spComp" presStyleCnt="0"/>
      <dgm:spPr/>
    </dgm:pt>
    <dgm:pt modelId="{ECC78B5C-B149-476D-981D-BE5390A8B0A1}" type="pres">
      <dgm:prSet presAssocID="{EE57D3DA-2601-4F16-8349-BD03BF0A0139}" presName="vSp" presStyleCnt="0"/>
      <dgm:spPr/>
    </dgm:pt>
    <dgm:pt modelId="{5F32D976-6E1B-4797-A4BD-2F82057633D7}" type="pres">
      <dgm:prSet presAssocID="{98DF5D83-8022-4C90-B15A-3E9FB1099E43}" presName="rectComp" presStyleCnt="0"/>
      <dgm:spPr/>
    </dgm:pt>
    <dgm:pt modelId="{164D9DAE-EF91-4FFD-81DF-965E969FEEA5}" type="pres">
      <dgm:prSet presAssocID="{98DF5D83-8022-4C90-B15A-3E9FB1099E43}" presName="bgRect" presStyleLbl="bgShp" presStyleIdx="1" presStyleCnt="6"/>
      <dgm:spPr/>
      <dgm:t>
        <a:bodyPr/>
        <a:lstStyle/>
        <a:p>
          <a:endParaRPr lang="en-GB"/>
        </a:p>
      </dgm:t>
    </dgm:pt>
    <dgm:pt modelId="{968987B3-6377-46B0-8C61-CD60B8C31938}" type="pres">
      <dgm:prSet presAssocID="{98DF5D83-8022-4C90-B15A-3E9FB1099E43}" presName="bgRectTx" presStyleLbl="bgShp" presStyleIdx="1" presStyleCnt="6">
        <dgm:presLayoutVars>
          <dgm:bulletEnabled val="1"/>
        </dgm:presLayoutVars>
      </dgm:prSet>
      <dgm:spPr/>
      <dgm:t>
        <a:bodyPr/>
        <a:lstStyle/>
        <a:p>
          <a:endParaRPr lang="en-GB"/>
        </a:p>
      </dgm:t>
    </dgm:pt>
    <dgm:pt modelId="{5C580F4F-35F9-4330-B65A-CCB3118E77E7}" type="pres">
      <dgm:prSet presAssocID="{98DF5D83-8022-4C90-B15A-3E9FB1099E43}" presName="spComp" presStyleCnt="0"/>
      <dgm:spPr/>
    </dgm:pt>
    <dgm:pt modelId="{2F254A19-3890-47F4-8AE9-60314C459B9B}" type="pres">
      <dgm:prSet presAssocID="{98DF5D83-8022-4C90-B15A-3E9FB1099E43}" presName="vSp" presStyleCnt="0"/>
      <dgm:spPr/>
    </dgm:pt>
    <dgm:pt modelId="{FC40A520-51A1-4A91-A716-A65241C223E4}" type="pres">
      <dgm:prSet presAssocID="{FD6A3EBF-9138-4667-8528-29DFAB283220}" presName="rectComp" presStyleCnt="0"/>
      <dgm:spPr/>
    </dgm:pt>
    <dgm:pt modelId="{9F290489-4CBD-40B9-9576-B43328F888C0}" type="pres">
      <dgm:prSet presAssocID="{FD6A3EBF-9138-4667-8528-29DFAB283220}" presName="bgRect" presStyleLbl="bgShp" presStyleIdx="2" presStyleCnt="6"/>
      <dgm:spPr/>
      <dgm:t>
        <a:bodyPr/>
        <a:lstStyle/>
        <a:p>
          <a:endParaRPr lang="en-GB"/>
        </a:p>
      </dgm:t>
    </dgm:pt>
    <dgm:pt modelId="{5DB1A8E2-5ADC-4AB1-BAEB-E3CE44AD2D36}" type="pres">
      <dgm:prSet presAssocID="{FD6A3EBF-9138-4667-8528-29DFAB283220}" presName="bgRectTx" presStyleLbl="bgShp" presStyleIdx="2" presStyleCnt="6">
        <dgm:presLayoutVars>
          <dgm:bulletEnabled val="1"/>
        </dgm:presLayoutVars>
      </dgm:prSet>
      <dgm:spPr/>
      <dgm:t>
        <a:bodyPr/>
        <a:lstStyle/>
        <a:p>
          <a:endParaRPr lang="en-GB"/>
        </a:p>
      </dgm:t>
    </dgm:pt>
    <dgm:pt modelId="{05128B48-17DD-46F2-B22A-7619CA3EE843}" type="pres">
      <dgm:prSet presAssocID="{FD6A3EBF-9138-4667-8528-29DFAB283220}" presName="spComp" presStyleCnt="0"/>
      <dgm:spPr/>
    </dgm:pt>
    <dgm:pt modelId="{F55BAAD4-8DFF-4C31-955B-53DBA14E0FE5}" type="pres">
      <dgm:prSet presAssocID="{FD6A3EBF-9138-4667-8528-29DFAB283220}" presName="vSp" presStyleCnt="0"/>
      <dgm:spPr/>
    </dgm:pt>
    <dgm:pt modelId="{A94AD65D-5789-46E6-856F-12C6C23E3D8C}" type="pres">
      <dgm:prSet presAssocID="{2158C3EE-9046-456B-9030-75D44B51E0B3}" presName="rectComp" presStyleCnt="0"/>
      <dgm:spPr/>
    </dgm:pt>
    <dgm:pt modelId="{0624419F-A268-43A1-A0EC-B4472B1B19BC}" type="pres">
      <dgm:prSet presAssocID="{2158C3EE-9046-456B-9030-75D44B51E0B3}" presName="bgRect" presStyleLbl="bgShp" presStyleIdx="3" presStyleCnt="6"/>
      <dgm:spPr/>
      <dgm:t>
        <a:bodyPr/>
        <a:lstStyle/>
        <a:p>
          <a:endParaRPr lang="en-GB"/>
        </a:p>
      </dgm:t>
    </dgm:pt>
    <dgm:pt modelId="{66E2E32E-73C4-4FAA-9499-3A5E5457BA68}" type="pres">
      <dgm:prSet presAssocID="{2158C3EE-9046-456B-9030-75D44B51E0B3}" presName="bgRectTx" presStyleLbl="bgShp" presStyleIdx="3" presStyleCnt="6">
        <dgm:presLayoutVars>
          <dgm:bulletEnabled val="1"/>
        </dgm:presLayoutVars>
      </dgm:prSet>
      <dgm:spPr/>
      <dgm:t>
        <a:bodyPr/>
        <a:lstStyle/>
        <a:p>
          <a:endParaRPr lang="en-GB"/>
        </a:p>
      </dgm:t>
    </dgm:pt>
    <dgm:pt modelId="{9995488D-27E1-4C7E-BA75-7F986BC1B4BF}" type="pres">
      <dgm:prSet presAssocID="{2158C3EE-9046-456B-9030-75D44B51E0B3}" presName="spComp" presStyleCnt="0"/>
      <dgm:spPr/>
    </dgm:pt>
    <dgm:pt modelId="{FAEC670C-F39E-4EF3-8030-419CAF5CBAE8}" type="pres">
      <dgm:prSet presAssocID="{2158C3EE-9046-456B-9030-75D44B51E0B3}" presName="vSp" presStyleCnt="0"/>
      <dgm:spPr/>
    </dgm:pt>
    <dgm:pt modelId="{1A5AD389-2F97-4601-B976-01E451367ACE}" type="pres">
      <dgm:prSet presAssocID="{E8AFFABD-C1CE-48B1-9AB3-8980C341C3CC}" presName="rectComp" presStyleCnt="0"/>
      <dgm:spPr/>
    </dgm:pt>
    <dgm:pt modelId="{D3700733-C825-4EC9-8429-498B57058969}" type="pres">
      <dgm:prSet presAssocID="{E8AFFABD-C1CE-48B1-9AB3-8980C341C3CC}" presName="bgRect" presStyleLbl="bgShp" presStyleIdx="4" presStyleCnt="6"/>
      <dgm:spPr/>
      <dgm:t>
        <a:bodyPr/>
        <a:lstStyle/>
        <a:p>
          <a:endParaRPr lang="en-GB"/>
        </a:p>
      </dgm:t>
    </dgm:pt>
    <dgm:pt modelId="{58D5139A-CF8F-4DA8-B9B3-FB30BF30B50B}" type="pres">
      <dgm:prSet presAssocID="{E8AFFABD-C1CE-48B1-9AB3-8980C341C3CC}" presName="bgRectTx" presStyleLbl="bgShp" presStyleIdx="4" presStyleCnt="6">
        <dgm:presLayoutVars>
          <dgm:bulletEnabled val="1"/>
        </dgm:presLayoutVars>
      </dgm:prSet>
      <dgm:spPr/>
      <dgm:t>
        <a:bodyPr/>
        <a:lstStyle/>
        <a:p>
          <a:endParaRPr lang="en-GB"/>
        </a:p>
      </dgm:t>
    </dgm:pt>
    <dgm:pt modelId="{01021115-45E1-4351-B0C4-453BEA7E7ABD}" type="pres">
      <dgm:prSet presAssocID="{E8AFFABD-C1CE-48B1-9AB3-8980C341C3CC}" presName="spComp" presStyleCnt="0"/>
      <dgm:spPr/>
    </dgm:pt>
    <dgm:pt modelId="{ED710E3F-66C0-479D-894E-0908222D2767}" type="pres">
      <dgm:prSet presAssocID="{E8AFFABD-C1CE-48B1-9AB3-8980C341C3CC}" presName="vSp" presStyleCnt="0"/>
      <dgm:spPr/>
    </dgm:pt>
    <dgm:pt modelId="{75A956E6-5526-44F5-9AF3-F99C83C2A674}" type="pres">
      <dgm:prSet presAssocID="{EE8C4FDE-46A8-47F7-937E-79C40380397D}" presName="rectComp" presStyleCnt="0"/>
      <dgm:spPr/>
    </dgm:pt>
    <dgm:pt modelId="{7700BDAF-F6BC-417F-ABD6-95278E9B08C2}" type="pres">
      <dgm:prSet presAssocID="{EE8C4FDE-46A8-47F7-937E-79C40380397D}" presName="bgRect" presStyleLbl="bgShp" presStyleIdx="5" presStyleCnt="6"/>
      <dgm:spPr/>
      <dgm:t>
        <a:bodyPr/>
        <a:lstStyle/>
        <a:p>
          <a:endParaRPr lang="en-GB"/>
        </a:p>
      </dgm:t>
    </dgm:pt>
    <dgm:pt modelId="{FF2F89AC-C032-4E9F-A71E-A22A59B657ED}" type="pres">
      <dgm:prSet presAssocID="{EE8C4FDE-46A8-47F7-937E-79C40380397D}" presName="bgRectTx" presStyleLbl="bgShp" presStyleIdx="5" presStyleCnt="6">
        <dgm:presLayoutVars>
          <dgm:bulletEnabled val="1"/>
        </dgm:presLayoutVars>
      </dgm:prSet>
      <dgm:spPr/>
      <dgm:t>
        <a:bodyPr/>
        <a:lstStyle/>
        <a:p>
          <a:endParaRPr lang="en-GB"/>
        </a:p>
      </dgm:t>
    </dgm:pt>
  </dgm:ptLst>
  <dgm:cxnLst>
    <dgm:cxn modelId="{C42056AA-2ED6-43B9-BDCA-65CA9DCECBCC}" srcId="{E1CBC87D-7000-45D2-9A40-103C4C3B9AE1}" destId="{EE8C4FDE-46A8-47F7-937E-79C40380397D}" srcOrd="6" destOrd="0" parTransId="{3B6FEE67-6887-4810-8285-EB428CF7B761}" sibTransId="{88C773CF-8D3D-40B8-A012-C1B9C8E5F6F9}"/>
    <dgm:cxn modelId="{7C51798F-EEEB-4A95-9CE2-9543CFAC3EF0}" srcId="{D5470BC3-8CAE-476B-B8D9-D99744EF06DD}" destId="{C8F693B2-6443-4B19-A3BE-22F12FC0A0B0}" srcOrd="0" destOrd="0" parTransId="{2DC093A0-9E2B-4EC3-9E8E-238CC3337BD6}" sibTransId="{8CA11A34-B1D4-46A1-A8ED-F3825E45D741}"/>
    <dgm:cxn modelId="{D7C21A74-FEC4-48CA-BC79-469C89B2B000}" type="presOf" srcId="{8B3AB91B-18D2-4CBE-B917-1B544A57D72A}" destId="{A74236C4-496B-4C46-AEFE-6B5E650199FF}" srcOrd="0" destOrd="0" presId="urn:microsoft.com/office/officeart/2005/8/layout/hierarchy6"/>
    <dgm:cxn modelId="{56A6A224-A70C-4F04-B05E-0119F9A5EF3F}" type="presOf" srcId="{FEC7AC2B-FD0C-46FD-B0F2-A91228CF6BA1}" destId="{5434D76D-EA3C-4CE0-93AC-EEF07937FE98}" srcOrd="0" destOrd="0" presId="urn:microsoft.com/office/officeart/2005/8/layout/hierarchy6"/>
    <dgm:cxn modelId="{FCE2B5CF-70F6-461E-9A05-C2CFE0C37355}" type="presOf" srcId="{1E8E88EF-EB53-4609-8D7D-430A4977B0A1}" destId="{E2A34C5E-B59D-4427-933B-9FA7CEC9ACEE}" srcOrd="0" destOrd="0" presId="urn:microsoft.com/office/officeart/2005/8/layout/hierarchy6"/>
    <dgm:cxn modelId="{E0800205-9D71-41FE-9B67-0B551D34DD4D}" type="presOf" srcId="{05A9FEA3-DECE-473F-9E65-75967E49F671}" destId="{7E02D395-D6C8-4E1B-B5E5-4D5ECD4F0322}" srcOrd="0" destOrd="0" presId="urn:microsoft.com/office/officeart/2005/8/layout/hierarchy6"/>
    <dgm:cxn modelId="{11933FF7-8534-462E-B6F7-0334E132D00D}" type="presOf" srcId="{E8AFFABD-C1CE-48B1-9AB3-8980C341C3CC}" destId="{58D5139A-CF8F-4DA8-B9B3-FB30BF30B50B}" srcOrd="1" destOrd="0" presId="urn:microsoft.com/office/officeart/2005/8/layout/hierarchy6"/>
    <dgm:cxn modelId="{5A5E7CB7-1CE7-45BC-828D-19D659EF5DFF}" type="presOf" srcId="{63165B29-DFE8-48D3-972B-4940EFB751C5}" destId="{AFE7334B-8013-4F81-B870-702AB8E7D1C8}" srcOrd="0" destOrd="0" presId="urn:microsoft.com/office/officeart/2005/8/layout/hierarchy6"/>
    <dgm:cxn modelId="{E1668B7B-37F1-46F9-90E0-ECDBEC6FD4E1}" type="presOf" srcId="{8893759A-162D-40FC-BD5B-4DBFDEABAAF4}" destId="{46E9662A-7882-4F60-B888-987F571C8AC0}" srcOrd="0" destOrd="0" presId="urn:microsoft.com/office/officeart/2005/8/layout/hierarchy6"/>
    <dgm:cxn modelId="{966B145E-A88D-4D0E-BAD3-58EA68D4311F}" type="presOf" srcId="{52857C92-4E1A-4403-ABE3-DBACB767284A}" destId="{629B6CC6-871C-4494-B27F-09F73F195996}" srcOrd="0" destOrd="0" presId="urn:microsoft.com/office/officeart/2005/8/layout/hierarchy6"/>
    <dgm:cxn modelId="{09C1DFA3-FDDB-4E7D-9747-B71893391875}" type="presOf" srcId="{C8835AF6-D2EF-4E4D-A89C-409295C3C619}" destId="{8A2E8216-4A9F-416B-9D30-1E076770EFF6}" srcOrd="0" destOrd="0" presId="urn:microsoft.com/office/officeart/2005/8/layout/hierarchy6"/>
    <dgm:cxn modelId="{68520C45-BFBC-40FC-B95B-1695AF112A7E}" srcId="{EBE185F1-5C51-4033-B274-84245BA8E8E2}" destId="{91C0B499-CBA1-4787-91F2-358718A87573}" srcOrd="1" destOrd="0" parTransId="{8CD5D2F7-0CD2-40A3-9E0C-10E1E36A6102}" sibTransId="{38B5F7EC-A6DB-4FC2-B216-25016463A4CC}"/>
    <dgm:cxn modelId="{CFE833C8-3737-4655-A11A-2C52FF1301AA}" srcId="{D5710655-D857-4A9B-843B-38F44805DB81}" destId="{05A9FEA3-DECE-473F-9E65-75967E49F671}" srcOrd="0" destOrd="0" parTransId="{EC9FF204-7DA2-4489-8D3C-051ECC70D4FD}" sibTransId="{121F2FDB-877B-469E-9BD8-85C8E9EAD74D}"/>
    <dgm:cxn modelId="{223A789C-04F6-47A2-BFA1-09215ED78A18}" type="presOf" srcId="{7343FC6C-52CA-4328-BFD0-25E89351932A}" destId="{0EB28E08-55B5-4C03-9BF4-D36482E500FE}" srcOrd="0" destOrd="0" presId="urn:microsoft.com/office/officeart/2005/8/layout/hierarchy6"/>
    <dgm:cxn modelId="{8115094C-0C04-422A-998A-0E01CFA99F2E}" srcId="{C8F693B2-6443-4B19-A3BE-22F12FC0A0B0}" destId="{31F74BE5-2F3E-4ECF-95B8-78F302BF00D2}" srcOrd="0" destOrd="0" parTransId="{A666D7EB-4FB1-4AD2-AD7A-51DC00651FF0}" sibTransId="{5C3EB8FD-51C6-4EE9-BDB1-403BAD233B0A}"/>
    <dgm:cxn modelId="{BF531479-73BE-4880-95CD-D66A73AA55A7}" srcId="{8893759A-162D-40FC-BD5B-4DBFDEABAAF4}" destId="{D5710655-D857-4A9B-843B-38F44805DB81}" srcOrd="0" destOrd="0" parTransId="{F7600F02-A8B8-4108-A5F9-91B63DE57ED5}" sibTransId="{EAB71205-D4F2-4EC9-BA3B-177D5364BC35}"/>
    <dgm:cxn modelId="{0D8D5479-F05B-49EA-8974-8FEC1ED4F5A1}" srcId="{273ECFDD-97D0-41BA-98CB-D3430F03C69D}" destId="{69CBED51-53AB-4B33-BE98-BCD2D61030C7}" srcOrd="0" destOrd="0" parTransId="{C56697E0-1790-45FF-B7CC-53DFC42A9434}" sibTransId="{3CAF216D-3907-420C-B079-34F9C93955F6}"/>
    <dgm:cxn modelId="{36ABA026-8522-4BAF-B597-1B812A161DC6}" srcId="{7978E654-195F-4400-B7A3-5B1F9CF64208}" destId="{64211734-5F96-4690-A77A-928303E12A79}" srcOrd="0" destOrd="0" parTransId="{AA9BBE34-B333-4906-A7CD-275FC5E898CF}" sibTransId="{4E050ED2-C1A0-4E54-ADD3-5BDE4E2EC16E}"/>
    <dgm:cxn modelId="{5550912F-59C9-44D3-A08D-8653248C441C}" srcId="{0C9A34C2-7FE1-4F01-A56A-434175E66352}" destId="{7C2A73F7-2B7A-41F5-B6FE-2D77FB057E2F}" srcOrd="0" destOrd="0" parTransId="{CD74DE2E-56C5-4604-900D-28171919D1C2}" sibTransId="{FC7E0AD8-7676-4298-BDEA-5AFA7EE32586}"/>
    <dgm:cxn modelId="{F93047D0-007B-4F2E-A2BD-95DAD45EDDAD}" type="presOf" srcId="{8CD5D2F7-0CD2-40A3-9E0C-10E1E36A6102}" destId="{DAB6789C-967F-4374-BF33-CDA69D33DC45}" srcOrd="0" destOrd="0" presId="urn:microsoft.com/office/officeart/2005/8/layout/hierarchy6"/>
    <dgm:cxn modelId="{28F5819D-F6BB-4868-AD7E-DDC8710D7E21}" type="presOf" srcId="{D5470BC3-8CAE-476B-B8D9-D99744EF06DD}" destId="{3F357977-235D-4D8D-A439-1E15AFDC4476}" srcOrd="0" destOrd="0" presId="urn:microsoft.com/office/officeart/2005/8/layout/hierarchy6"/>
    <dgm:cxn modelId="{E85C9335-9D64-40D4-84E3-C1FC6450B67D}" type="presOf" srcId="{4BBF6BBC-CB0C-47AC-9A7D-20496173730D}" destId="{4925CE91-30A0-4FB2-A456-991510BD4C8E}" srcOrd="0" destOrd="0" presId="urn:microsoft.com/office/officeart/2005/8/layout/hierarchy6"/>
    <dgm:cxn modelId="{3B83B1AF-2C71-43B6-AA47-FC35C6F9B646}" type="presOf" srcId="{CD74DE2E-56C5-4604-900D-28171919D1C2}" destId="{F5031E1C-C80B-4732-99B2-E413323B70F5}" srcOrd="0" destOrd="0" presId="urn:microsoft.com/office/officeart/2005/8/layout/hierarchy6"/>
    <dgm:cxn modelId="{EC91B519-D5F3-4CA7-A7E1-E12CE79249F8}" type="presOf" srcId="{9D3018A7-4673-4769-9753-3E16342B97A7}" destId="{8F4733EB-3601-41E0-AFE1-5E47F77D9140}" srcOrd="0" destOrd="0" presId="urn:microsoft.com/office/officeart/2005/8/layout/hierarchy6"/>
    <dgm:cxn modelId="{086AA0B5-0D49-41F7-B03A-FC7F89E799A7}" type="presOf" srcId="{2158C3EE-9046-456B-9030-75D44B51E0B3}" destId="{0624419F-A268-43A1-A0EC-B4472B1B19BC}" srcOrd="0" destOrd="0" presId="urn:microsoft.com/office/officeart/2005/8/layout/hierarchy6"/>
    <dgm:cxn modelId="{1C562A62-AA70-42B0-895E-3924BF60A20F}" srcId="{8660F543-45B3-41F7-8E4B-CF1CAD5C34E5}" destId="{DA697D36-9749-4276-8BCF-CE24A4E9D24F}" srcOrd="0" destOrd="0" parTransId="{B3D20726-1184-42B1-AB7D-33700AD6ABA9}" sibTransId="{77066B6E-5E6F-4049-8544-67ABB807E286}"/>
    <dgm:cxn modelId="{16802B75-B235-4B05-BD99-BE36E5AA0F05}" type="presOf" srcId="{FD6A3EBF-9138-4667-8528-29DFAB283220}" destId="{9F290489-4CBD-40B9-9576-B43328F888C0}" srcOrd="0" destOrd="0" presId="urn:microsoft.com/office/officeart/2005/8/layout/hierarchy6"/>
    <dgm:cxn modelId="{B0CD2F43-B5FB-4DDF-B9EB-ADBF9EE445EB}" srcId="{E1CBC87D-7000-45D2-9A40-103C4C3B9AE1}" destId="{E8AFFABD-C1CE-48B1-9AB3-8980C341C3CC}" srcOrd="5" destOrd="0" parTransId="{D3B96A70-92A4-45C1-83D5-41E7890367F1}" sibTransId="{615CBE97-BA91-4519-8D33-ED466D375928}"/>
    <dgm:cxn modelId="{AB721567-74CE-4CD5-9EE3-83C6ED53CAF8}" type="presOf" srcId="{0C9A34C2-7FE1-4F01-A56A-434175E66352}" destId="{E3F4E0D6-EE05-4F59-A9B3-E96922716028}" srcOrd="0" destOrd="0" presId="urn:microsoft.com/office/officeart/2005/8/layout/hierarchy6"/>
    <dgm:cxn modelId="{CB78535B-769D-42D6-9FDE-59058C9D1800}" type="presOf" srcId="{AB632258-ABD5-4A66-9F72-6346A1B4EC46}" destId="{2647311C-50CD-47A0-A399-A07437DB593F}" srcOrd="0" destOrd="0" presId="urn:microsoft.com/office/officeart/2005/8/layout/hierarchy6"/>
    <dgm:cxn modelId="{A2452925-2E44-45B9-8632-E304BAD07700}" type="presOf" srcId="{F786F36D-6651-44B4-9502-5674EE5499B1}" destId="{151AB551-0DCD-4864-A4C2-6285D7A8A9EB}" srcOrd="0" destOrd="0" presId="urn:microsoft.com/office/officeart/2005/8/layout/hierarchy6"/>
    <dgm:cxn modelId="{56D4F446-69F3-49E0-8992-AB1E62373DC5}" type="presOf" srcId="{7C2A73F7-2B7A-41F5-B6FE-2D77FB057E2F}" destId="{48A28CC3-338D-466C-A176-A55217AB2511}" srcOrd="0" destOrd="0" presId="urn:microsoft.com/office/officeart/2005/8/layout/hierarchy6"/>
    <dgm:cxn modelId="{2F9BD737-86EE-4D64-BD95-69F9EEA8708A}" type="presOf" srcId="{B3D20726-1184-42B1-AB7D-33700AD6ABA9}" destId="{AE7DAA23-E045-4BB4-9CD6-758FF1E429DF}" srcOrd="0" destOrd="0" presId="urn:microsoft.com/office/officeart/2005/8/layout/hierarchy6"/>
    <dgm:cxn modelId="{14881A75-173F-44CB-AA03-F5C8D7852AEA}" type="presOf" srcId="{EE57D3DA-2601-4F16-8349-BD03BF0A0139}" destId="{97C1B3C2-3A1F-466B-BFC4-C0E2C98033AD}" srcOrd="1" destOrd="0" presId="urn:microsoft.com/office/officeart/2005/8/layout/hierarchy6"/>
    <dgm:cxn modelId="{7906C1A0-90DF-474B-B3EF-C3B1564B35EA}" type="presOf" srcId="{3DEE01F1-CA63-431F-8DBD-7E07D60F56C8}" destId="{06973B15-588A-4975-8981-A6A29171ED0E}" srcOrd="0" destOrd="0" presId="urn:microsoft.com/office/officeart/2005/8/layout/hierarchy6"/>
    <dgm:cxn modelId="{B1816BAD-9E91-4E42-A95B-8EBDCB3BC881}" type="presOf" srcId="{98DF5D83-8022-4C90-B15A-3E9FB1099E43}" destId="{164D9DAE-EF91-4FFD-81DF-965E969FEEA5}" srcOrd="0" destOrd="0" presId="urn:microsoft.com/office/officeart/2005/8/layout/hierarchy6"/>
    <dgm:cxn modelId="{4CDF9B59-D152-4520-8A05-E246E5292BFD}" type="presOf" srcId="{E07B48AA-9763-4CFD-9B7B-4A36B40BFBE8}" destId="{7DCB4629-B5AD-4A2D-B324-CE5FA2869FA5}" srcOrd="0" destOrd="0" presId="urn:microsoft.com/office/officeart/2005/8/layout/hierarchy6"/>
    <dgm:cxn modelId="{B5BC981C-A6DE-46E4-A525-C30F85437062}" type="presOf" srcId="{EE8C4FDE-46A8-47F7-937E-79C40380397D}" destId="{FF2F89AC-C032-4E9F-A71E-A22A59B657ED}" srcOrd="1" destOrd="0" presId="urn:microsoft.com/office/officeart/2005/8/layout/hierarchy6"/>
    <dgm:cxn modelId="{C973D3E0-FCDB-4266-AFBE-E4CAA81B22D9}" type="presOf" srcId="{64211734-5F96-4690-A77A-928303E12A79}" destId="{95B2E100-E7FE-4ADB-9B10-BEE4B3D334B3}" srcOrd="0" destOrd="0" presId="urn:microsoft.com/office/officeart/2005/8/layout/hierarchy6"/>
    <dgm:cxn modelId="{DBAEEFFB-B704-4468-B018-8264CF0224C4}" type="presOf" srcId="{C653600F-B7D2-4C43-87F3-09D9D5233171}" destId="{DE711B06-3E59-40E9-AE8B-29E6E9C34C2E}" srcOrd="0" destOrd="0" presId="urn:microsoft.com/office/officeart/2005/8/layout/hierarchy6"/>
    <dgm:cxn modelId="{5F3EB201-DDFB-4C43-9F4C-D304434624CD}" srcId="{52857C92-4E1A-4403-ABE3-DBACB767284A}" destId="{C2EDCAF3-6EA2-45F3-B213-3E93EF6F4F75}" srcOrd="0" destOrd="0" parTransId="{3DEE01F1-CA63-431F-8DBD-7E07D60F56C8}" sibTransId="{C85C903F-15A5-40D6-B500-E03B9C55BF3E}"/>
    <dgm:cxn modelId="{6D555921-FCC8-490E-A821-09161952AE5B}" type="presOf" srcId="{E19EE240-9E93-44EF-9DC8-0D815908F2EB}" destId="{B9DEC386-68AD-467D-A91D-F463F3BC3B8B}" srcOrd="0" destOrd="0" presId="urn:microsoft.com/office/officeart/2005/8/layout/hierarchy6"/>
    <dgm:cxn modelId="{8FBC70D6-9A1E-4B04-A08B-CBAE9318E777}" srcId="{C8835AF6-D2EF-4E4D-A89C-409295C3C619}" destId="{AB632258-ABD5-4A66-9F72-6346A1B4EC46}" srcOrd="0" destOrd="0" parTransId="{9D3018A7-4673-4769-9753-3E16342B97A7}" sibTransId="{E41249DD-7293-4184-B927-883C027F3EE4}"/>
    <dgm:cxn modelId="{97D466BC-76FF-44E8-9D69-26DAD144D806}" type="presOf" srcId="{1F80FE95-300F-4443-8679-13CBFA87653C}" destId="{9ED536A1-54D2-4505-A292-410FE777B386}" srcOrd="0" destOrd="0" presId="urn:microsoft.com/office/officeart/2005/8/layout/hierarchy6"/>
    <dgm:cxn modelId="{13BD738E-74AE-4D67-8F20-676E447DCD56}" type="presOf" srcId="{CB69F428-4D8D-4788-8BF5-D2FCD1C31598}" destId="{C712E342-5715-4EAF-9E7F-237194882F4A}" srcOrd="0" destOrd="0" presId="urn:microsoft.com/office/officeart/2005/8/layout/hierarchy6"/>
    <dgm:cxn modelId="{F628BD0B-C148-4D7E-97B6-F5C50AFFEFF3}" srcId="{E1CBC87D-7000-45D2-9A40-103C4C3B9AE1}" destId="{EBE185F1-5C51-4033-B274-84245BA8E8E2}" srcOrd="0" destOrd="0" parTransId="{20FBA8B1-6018-4442-913F-BA9BA9CACB41}" sibTransId="{625222FE-885D-4BA7-A278-98DF45786549}"/>
    <dgm:cxn modelId="{2673F484-64DA-4A11-B8D4-8A8199BD0BF0}" type="presOf" srcId="{E8AFFABD-C1CE-48B1-9AB3-8980C341C3CC}" destId="{D3700733-C825-4EC9-8429-498B57058969}" srcOrd="0" destOrd="0" presId="urn:microsoft.com/office/officeart/2005/8/layout/hierarchy6"/>
    <dgm:cxn modelId="{44FFE097-1538-4438-862E-626891DE8EBA}" type="presOf" srcId="{3F9D2B4C-FB11-4E4B-93B9-63911F396D04}" destId="{15505233-27F9-4ED0-B031-567D03DFF1A5}" srcOrd="0" destOrd="0" presId="urn:microsoft.com/office/officeart/2005/8/layout/hierarchy6"/>
    <dgm:cxn modelId="{B6430447-4ABC-41FD-A443-453D2AB75F4C}" srcId="{E3A2D77C-6E3D-412B-B1F3-DD446E6E8B8C}" destId="{F786F36D-6651-44B4-9502-5674EE5499B1}" srcOrd="0" destOrd="0" parTransId="{FEC7AC2B-FD0C-46FD-B0F2-A91228CF6BA1}" sibTransId="{AA8FED6F-4BC6-4581-B2D6-85E2A9C29778}"/>
    <dgm:cxn modelId="{F0DF0986-3BFE-4845-9189-6EB195CE0D7B}" srcId="{DA697D36-9749-4276-8BCF-CE24A4E9D24F}" destId="{273ECFDD-97D0-41BA-98CB-D3430F03C69D}" srcOrd="0" destOrd="0" parTransId="{E07B48AA-9763-4CFD-9B7B-4A36B40BFBE8}" sibTransId="{1099F3EB-EDCD-4A68-BD23-D2C1941C95EC}"/>
    <dgm:cxn modelId="{F48A9A4B-2194-4C57-85E3-37CBDE9AA075}" srcId="{EBE185F1-5C51-4033-B274-84245BA8E8E2}" destId="{E3A2D77C-6E3D-412B-B1F3-DD446E6E8B8C}" srcOrd="0" destOrd="0" parTransId="{274C9B08-A668-4035-B672-29ECBE0289A1}" sibTransId="{62BC4784-8668-4C2B-A76A-5EFD5A85016F}"/>
    <dgm:cxn modelId="{EF85B9A1-8645-411F-9A9B-277B8056012F}" type="presOf" srcId="{31F74BE5-2F3E-4ECF-95B8-78F302BF00D2}" destId="{347298A2-F55A-443A-B490-3456B5967EB8}" srcOrd="0" destOrd="0" presId="urn:microsoft.com/office/officeart/2005/8/layout/hierarchy6"/>
    <dgm:cxn modelId="{1F47D15F-FEEC-4051-A768-2630C0EC1C9F}" type="presOf" srcId="{274C9B08-A668-4035-B672-29ECBE0289A1}" destId="{25003E26-E492-4BD0-843E-678C064BCA21}" srcOrd="0" destOrd="0" presId="urn:microsoft.com/office/officeart/2005/8/layout/hierarchy6"/>
    <dgm:cxn modelId="{4B04D459-F5D3-4241-95A9-153C7709E28A}" srcId="{91C0B499-CBA1-4787-91F2-358718A87573}" destId="{8660F543-45B3-41F7-8E4B-CF1CAD5C34E5}" srcOrd="0" destOrd="0" parTransId="{C4EA02F3-1676-4162-BFD2-15CC80EB5DED}" sibTransId="{954A64CA-03C9-4B92-B691-B8910CA0FA45}"/>
    <dgm:cxn modelId="{4734132D-5389-48B4-9D70-7C9F126E63E4}" type="presOf" srcId="{FD38828F-625E-4889-B9F2-7792D536CDAF}" destId="{A5C29C61-B07B-427D-B9F4-1918220AC3D1}" srcOrd="0" destOrd="0" presId="urn:microsoft.com/office/officeart/2005/8/layout/hierarchy6"/>
    <dgm:cxn modelId="{851824EF-21D0-42F0-85F6-E70235EA70B7}" srcId="{F786F36D-6651-44B4-9502-5674EE5499B1}" destId="{7978E654-195F-4400-B7A3-5B1F9CF64208}" srcOrd="0" destOrd="0" parTransId="{61531D63-850E-4864-BEB2-5EC9A93C4B04}" sibTransId="{32C7A74F-5AC8-4A72-93E6-EFDF1C47447F}"/>
    <dgm:cxn modelId="{18725F38-28CD-4E02-928C-EA8791040A6D}" type="presOf" srcId="{EE8C4FDE-46A8-47F7-937E-79C40380397D}" destId="{7700BDAF-F6BC-417F-ABD6-95278E9B08C2}" srcOrd="0" destOrd="0" presId="urn:microsoft.com/office/officeart/2005/8/layout/hierarchy6"/>
    <dgm:cxn modelId="{AD20643F-CBEC-4ADF-BCA3-DE64D6F62B80}" type="presOf" srcId="{EC9FF204-7DA2-4489-8D3C-051ECC70D4FD}" destId="{06CAA8EF-31AB-4FF3-B7E6-1115C050A6AA}" srcOrd="0" destOrd="0" presId="urn:microsoft.com/office/officeart/2005/8/layout/hierarchy6"/>
    <dgm:cxn modelId="{2196D519-271D-45EE-8D60-50279EE82589}" srcId="{E1CBC87D-7000-45D2-9A40-103C4C3B9AE1}" destId="{98DF5D83-8022-4C90-B15A-3E9FB1099E43}" srcOrd="2" destOrd="0" parTransId="{7502AABD-DF2B-4F65-87C8-6DFC89AEDFE7}" sibTransId="{BD9E3539-5F5E-45B3-BBD1-2AF69EBFD41E}"/>
    <dgm:cxn modelId="{B6AF0F05-9921-46B4-A949-2AA908765BEF}" type="presOf" srcId="{91C0B499-CBA1-4787-91F2-358718A87573}" destId="{811A863C-308B-4751-B41F-1BA5AE6384CA}" srcOrd="0" destOrd="0" presId="urn:microsoft.com/office/officeart/2005/8/layout/hierarchy6"/>
    <dgm:cxn modelId="{0BC86A61-BB93-4D7C-ABDD-2F18F4F97620}" srcId="{E1CBC87D-7000-45D2-9A40-103C4C3B9AE1}" destId="{2158C3EE-9046-456B-9030-75D44B51E0B3}" srcOrd="4" destOrd="0" parTransId="{A708B9A6-AB5C-4FD7-B09F-F995787081C4}" sibTransId="{B6CF5D1F-50F9-4642-BA16-E39F37CF8876}"/>
    <dgm:cxn modelId="{27547863-4233-426C-97FD-F09909EF6492}" type="presOf" srcId="{8660F543-45B3-41F7-8E4B-CF1CAD5C34E5}" destId="{D1229C4A-8EB6-446C-B95C-A0ED340BA40E}" srcOrd="0" destOrd="0" presId="urn:microsoft.com/office/officeart/2005/8/layout/hierarchy6"/>
    <dgm:cxn modelId="{201A327B-B716-4631-B16F-2D9E4FEBAE93}" type="presOf" srcId="{C56697E0-1790-45FF-B7CC-53DFC42A9434}" destId="{F77BBD69-0F40-4FCF-ACBC-F6B5BFB68B71}" srcOrd="0" destOrd="0" presId="urn:microsoft.com/office/officeart/2005/8/layout/hierarchy6"/>
    <dgm:cxn modelId="{94DD341E-AB2D-419B-B60F-28C7C002D2C2}" type="presOf" srcId="{7978E654-195F-4400-B7A3-5B1F9CF64208}" destId="{3C8F08FB-A9AC-4FB1-B791-CB6C8CED7BE0}" srcOrd="0" destOrd="0" presId="urn:microsoft.com/office/officeart/2005/8/layout/hierarchy6"/>
    <dgm:cxn modelId="{EAF16ECF-E9F0-410E-A1D6-93E97A7C0EDA}" type="presOf" srcId="{2DC093A0-9E2B-4EC3-9E8E-238CC3337BD6}" destId="{115746EB-F8B8-4C8D-82A1-FC6996D839BB}" srcOrd="0" destOrd="0" presId="urn:microsoft.com/office/officeart/2005/8/layout/hierarchy6"/>
    <dgm:cxn modelId="{0943FC6F-B3F0-442C-AEFF-1F312E54DBA2}" type="presOf" srcId="{D5710655-D857-4A9B-843B-38F44805DB81}" destId="{10A53FBD-F5E0-49FF-8550-8372B88335FA}" srcOrd="0" destOrd="0" presId="urn:microsoft.com/office/officeart/2005/8/layout/hierarchy6"/>
    <dgm:cxn modelId="{5E55C83C-1A10-43FC-8063-B757B11754EE}" type="presOf" srcId="{C4EA02F3-1676-4162-BFD2-15CC80EB5DED}" destId="{ED87E32D-B13E-4AA1-9CB7-8E729A3BED67}" srcOrd="0" destOrd="0" presId="urn:microsoft.com/office/officeart/2005/8/layout/hierarchy6"/>
    <dgm:cxn modelId="{192BFCDA-C3EC-44E4-8ADF-EE60388DC340}" type="presOf" srcId="{DA697D36-9749-4276-8BCF-CE24A4E9D24F}" destId="{A01EC77F-7BE4-4B22-A3F1-8B4062517C91}" srcOrd="0" destOrd="0" presId="urn:microsoft.com/office/officeart/2005/8/layout/hierarchy6"/>
    <dgm:cxn modelId="{C425E250-38DB-4D8A-821B-C36451389432}" srcId="{FD38828F-625E-4889-B9F2-7792D536CDAF}" destId="{914AF084-6534-48FC-B124-42C1FA838C4F}" srcOrd="0" destOrd="0" parTransId="{A6F08BBF-01BD-4578-8187-630F5F466693}" sibTransId="{A368FF4D-CDE5-45A3-972C-9BAE23578015}"/>
    <dgm:cxn modelId="{DCF3602C-54C4-441A-B953-42A6BFB16464}" type="presOf" srcId="{273ECFDD-97D0-41BA-98CB-D3430F03C69D}" destId="{6F47735B-646E-4449-9A7B-FB1D46977927}" srcOrd="0" destOrd="0" presId="urn:microsoft.com/office/officeart/2005/8/layout/hierarchy6"/>
    <dgm:cxn modelId="{F94F1366-87B8-4531-9D01-A99C1868FC5C}" srcId="{BA0A2A95-39A3-46D2-A0FF-62168C81FC8A}" destId="{CB69F428-4D8D-4788-8BF5-D2FCD1C31598}" srcOrd="0" destOrd="0" parTransId="{63165B29-DFE8-48D3-972B-4940EFB751C5}" sibTransId="{C8D95230-060A-48E5-BFAE-0AD94BE0C785}"/>
    <dgm:cxn modelId="{35317D52-50DA-4942-A99A-11527104EA4D}" type="presOf" srcId="{C8F693B2-6443-4B19-A3BE-22F12FC0A0B0}" destId="{D8D91CC3-1C63-48D3-865D-9627D8ED4C8B}" srcOrd="0" destOrd="0" presId="urn:microsoft.com/office/officeart/2005/8/layout/hierarchy6"/>
    <dgm:cxn modelId="{857553C9-B1AB-47EE-8D40-C57AB0E315C2}" srcId="{E1CBC87D-7000-45D2-9A40-103C4C3B9AE1}" destId="{FD6A3EBF-9138-4667-8528-29DFAB283220}" srcOrd="3" destOrd="0" parTransId="{65DC2148-3BA6-4AD5-A896-80586EDA224D}" sibTransId="{0CA66E1C-C19F-4BE9-8823-A48F92ABAF48}"/>
    <dgm:cxn modelId="{9B63BF4A-6F91-4979-8671-62358AC59FEB}" type="presOf" srcId="{C2EDCAF3-6EA2-45F3-B213-3E93EF6F4F75}" destId="{C133828D-CA8E-41BC-B8F5-D246DC9EC082}" srcOrd="0" destOrd="0" presId="urn:microsoft.com/office/officeart/2005/8/layout/hierarchy6"/>
    <dgm:cxn modelId="{2823C920-5F7E-467D-92DF-FCC69B409300}" type="presOf" srcId="{BEF9D9BA-6630-4580-9463-42EB2B1DF3CD}" destId="{CA43618A-583D-442C-A816-6909247EAD9E}" srcOrd="0" destOrd="0" presId="urn:microsoft.com/office/officeart/2005/8/layout/hierarchy6"/>
    <dgm:cxn modelId="{2DBC6BE7-9B5B-4098-B71A-5264FACF0D9A}" srcId="{8660F543-45B3-41F7-8E4B-CF1CAD5C34E5}" destId="{D5470BC3-8CAE-476B-B8D9-D99744EF06DD}" srcOrd="1" destOrd="0" parTransId="{DB3924D4-237F-4273-87BB-4877A918F4CC}" sibTransId="{CD3B4955-EE82-4848-B89C-38D9200595A7}"/>
    <dgm:cxn modelId="{44423B64-9F74-48ED-8847-F49F1BD39B54}" type="presOf" srcId="{E3A2D77C-6E3D-412B-B1F3-DD446E6E8B8C}" destId="{12B39EA1-244F-440B-B452-33349D9E808E}" srcOrd="0" destOrd="0" presId="urn:microsoft.com/office/officeart/2005/8/layout/hierarchy6"/>
    <dgm:cxn modelId="{8382C8C0-1971-4639-9B59-4C784980257F}" srcId="{0B142858-6609-4CEC-A69D-61FD2BBB6103}" destId="{FD38828F-625E-4889-B9F2-7792D536CDAF}" srcOrd="0" destOrd="0" parTransId="{4BBF6BBC-CB0C-47AC-9A7D-20496173730D}" sibTransId="{8F6EE155-700A-4A40-ABDE-1283EC781CBC}"/>
    <dgm:cxn modelId="{5DA3D82B-7C3C-455B-B342-A115D7850E94}" srcId="{91C0B499-CBA1-4787-91F2-358718A87573}" destId="{0C9A34C2-7FE1-4F01-A56A-434175E66352}" srcOrd="1" destOrd="0" parTransId="{98D6C68B-FF85-45AD-AEF6-EFA29A53EBD3}" sibTransId="{21574EC2-F50A-474D-829A-235F586DB7ED}"/>
    <dgm:cxn modelId="{25BDBFEE-6A97-47AD-A289-D4D26B1C56C5}" type="presOf" srcId="{EBE185F1-5C51-4033-B274-84245BA8E8E2}" destId="{AE85C960-F83F-427A-80A8-F5814F9A9527}" srcOrd="0" destOrd="0" presId="urn:microsoft.com/office/officeart/2005/8/layout/hierarchy6"/>
    <dgm:cxn modelId="{239F03C1-D154-4411-BA86-37D9B875E608}" type="presOf" srcId="{547E06A3-E925-46D8-9EBB-5237C3C149C6}" destId="{C0F8C105-9CF4-476B-8720-54AEA9211A07}" srcOrd="0" destOrd="0" presId="urn:microsoft.com/office/officeart/2005/8/layout/hierarchy6"/>
    <dgm:cxn modelId="{688BD142-44EB-4C3E-A927-EA69E6DAE99C}" type="presOf" srcId="{FD6A3EBF-9138-4667-8528-29DFAB283220}" destId="{5DB1A8E2-5ADC-4AB1-BAEB-E3CE44AD2D36}" srcOrd="1" destOrd="0" presId="urn:microsoft.com/office/officeart/2005/8/layout/hierarchy6"/>
    <dgm:cxn modelId="{7F2D27FA-7B03-441E-9A10-5F4218AE3603}" type="presOf" srcId="{900D9A72-3A0D-43C8-B28A-4F24F50EEDE1}" destId="{D068120C-532E-44E4-8236-C48408E295BC}" srcOrd="0" destOrd="0" presId="urn:microsoft.com/office/officeart/2005/8/layout/hierarchy6"/>
    <dgm:cxn modelId="{606A8BB1-C7ED-4673-9AB8-72C238F78A26}" srcId="{568C8882-0D9E-43EB-B39E-C4E41993EF6D}" destId="{1E8E88EF-EB53-4609-8D7D-430A4977B0A1}" srcOrd="0" destOrd="0" parTransId="{3F9D2B4C-FB11-4E4B-93B9-63911F396D04}" sibTransId="{4E67548F-B6D1-43E4-A6E1-4674E44535CD}"/>
    <dgm:cxn modelId="{9512D1FB-D73B-4E39-B3C1-63B581F78084}" type="presOf" srcId="{A666D7EB-4FB1-4AD2-AD7A-51DC00651FF0}" destId="{CBD98D57-EB10-4A0B-A6B0-159BED88F4B5}" srcOrd="0" destOrd="0" presId="urn:microsoft.com/office/officeart/2005/8/layout/hierarchy6"/>
    <dgm:cxn modelId="{A19B4D10-01EE-4476-91C1-97D7475E6455}" type="presOf" srcId="{EE57D3DA-2601-4F16-8349-BD03BF0A0139}" destId="{58242476-C9A8-4701-A7C0-0BCA3015BD7A}" srcOrd="0" destOrd="0" presId="urn:microsoft.com/office/officeart/2005/8/layout/hierarchy6"/>
    <dgm:cxn modelId="{30BB1440-A6D1-4359-AE0D-D4BDD680AB4E}" type="presOf" srcId="{BA0A2A95-39A3-46D2-A0FF-62168C81FC8A}" destId="{15B94E23-A5A7-458E-AE9D-E0D5C34AE118}" srcOrd="0" destOrd="0" presId="urn:microsoft.com/office/officeart/2005/8/layout/hierarchy6"/>
    <dgm:cxn modelId="{F380E6A4-86DB-47FF-A71C-86B01B659ED7}" srcId="{64211734-5F96-4690-A77A-928303E12A79}" destId="{873AF7A4-B6F3-4CBF-A33F-987FDF286815}" srcOrd="0" destOrd="0" parTransId="{1F80FE95-300F-4443-8679-13CBFA87653C}" sibTransId="{6AEE319F-FD27-4879-B0C7-E4E21F869373}"/>
    <dgm:cxn modelId="{BEC1C8F4-2547-4EEF-A091-BC3EB586778A}" type="presOf" srcId="{98D6C68B-FF85-45AD-AEF6-EFA29A53EBD3}" destId="{770773E7-FB3C-429B-B687-E441753FBAB6}" srcOrd="0" destOrd="0" presId="urn:microsoft.com/office/officeart/2005/8/layout/hierarchy6"/>
    <dgm:cxn modelId="{7D112C71-5ADD-4215-BF90-759A162CDC5A}" srcId="{0B142858-6609-4CEC-A69D-61FD2BBB6103}" destId="{C8835AF6-D2EF-4E4D-A89C-409295C3C619}" srcOrd="1" destOrd="0" parTransId="{C653600F-B7D2-4C43-87F3-09D9D5233171}" sibTransId="{90C932C0-8630-488F-AB84-813B930764C4}"/>
    <dgm:cxn modelId="{F4C61AFC-0DCD-4B10-9685-F16CE1ED87C2}" type="presOf" srcId="{0B142858-6609-4CEC-A69D-61FD2BBB6103}" destId="{79EBAC7D-092F-4751-A4D5-C5EA8239A035}" srcOrd="0" destOrd="0" presId="urn:microsoft.com/office/officeart/2005/8/layout/hierarchy6"/>
    <dgm:cxn modelId="{076F502C-8342-4491-B1FF-321BB563DB1C}" srcId="{8893759A-162D-40FC-BD5B-4DBFDEABAAF4}" destId="{BA0A2A95-39A3-46D2-A0FF-62168C81FC8A}" srcOrd="1" destOrd="0" parTransId="{BEF9D9BA-6630-4580-9463-42EB2B1DF3CD}" sibTransId="{DCCFE406-05C4-47B6-87C6-859061EA3C13}"/>
    <dgm:cxn modelId="{F90E2DCF-091D-40A7-B62C-C7846B091939}" type="presOf" srcId="{98DF5D83-8022-4C90-B15A-3E9FB1099E43}" destId="{968987B3-6377-46B0-8C61-CD60B8C31938}" srcOrd="1" destOrd="0" presId="urn:microsoft.com/office/officeart/2005/8/layout/hierarchy6"/>
    <dgm:cxn modelId="{ABA5A31F-8F2F-42BC-BF6B-98B11BE8836C}" type="presOf" srcId="{E1CBC87D-7000-45D2-9A40-103C4C3B9AE1}" destId="{2518455C-47E0-4A12-962B-50BDBEEB3CD1}" srcOrd="0" destOrd="0" presId="urn:microsoft.com/office/officeart/2005/8/layout/hierarchy6"/>
    <dgm:cxn modelId="{AAB1B389-427E-4C4A-94AA-A4CFD38B3878}" type="presOf" srcId="{2158C3EE-9046-456B-9030-75D44B51E0B3}" destId="{66E2E32E-73C4-4FAA-9499-3A5E5457BA68}" srcOrd="1" destOrd="0" presId="urn:microsoft.com/office/officeart/2005/8/layout/hierarchy6"/>
    <dgm:cxn modelId="{E4033CE4-75F3-4571-8D03-A8F93C693F3D}" srcId="{E3A2D77C-6E3D-412B-B1F3-DD446E6E8B8C}" destId="{8B3AB91B-18D2-4CBE-B917-1B544A57D72A}" srcOrd="1" destOrd="0" parTransId="{547E06A3-E925-46D8-9EBB-5237C3C149C6}" sibTransId="{F9871A35-4DB3-44DA-AEA3-8BD41580B00E}"/>
    <dgm:cxn modelId="{8DB69F61-5AA2-40FE-A9B9-D4277AA1FE98}" type="presOf" srcId="{A6F08BBF-01BD-4578-8187-630F5F466693}" destId="{E3E56B50-2B22-4EE2-8395-B1DA03B931E2}" srcOrd="0" destOrd="0" presId="urn:microsoft.com/office/officeart/2005/8/layout/hierarchy6"/>
    <dgm:cxn modelId="{C7A7A9A1-F179-4815-A305-ADE131C1BB1F}" type="presOf" srcId="{568C8882-0D9E-43EB-B39E-C4E41993EF6D}" destId="{EB7BE8D4-0B13-44C7-9667-C6E41B79063B}" srcOrd="0" destOrd="0" presId="urn:microsoft.com/office/officeart/2005/8/layout/hierarchy6"/>
    <dgm:cxn modelId="{73241A13-9A89-482F-94BE-2CDCFBDA4C0E}" srcId="{E1CBC87D-7000-45D2-9A40-103C4C3B9AE1}" destId="{EE57D3DA-2601-4F16-8349-BD03BF0A0139}" srcOrd="1" destOrd="0" parTransId="{EA1C54B4-484A-4814-B7E2-EAB2ECCD1E17}" sibTransId="{477EB9A4-329B-419F-87F0-B2C49A2F4AF4}"/>
    <dgm:cxn modelId="{97A95161-0E28-4C2D-AF9B-1DE386E5135F}" type="presOf" srcId="{AA9BBE34-B333-4906-A7CD-275FC5E898CF}" destId="{33D3DFA0-01A5-4779-8250-18624990995F}" srcOrd="0" destOrd="0" presId="urn:microsoft.com/office/officeart/2005/8/layout/hierarchy6"/>
    <dgm:cxn modelId="{126A66F1-5AE4-4F6A-9A49-989274ABEDE0}" type="presOf" srcId="{F7600F02-A8B8-4108-A5F9-91B63DE57ED5}" destId="{DC575003-1E00-4808-823B-F2518FBA61BA}" srcOrd="0" destOrd="0" presId="urn:microsoft.com/office/officeart/2005/8/layout/hierarchy6"/>
    <dgm:cxn modelId="{F1F3E586-B43A-4280-AB79-166D96761758}" type="presOf" srcId="{DB3924D4-237F-4273-87BB-4877A918F4CC}" destId="{41D374BD-5252-4BD4-9FA7-B3E6EF23974F}" srcOrd="0" destOrd="0" presId="urn:microsoft.com/office/officeart/2005/8/layout/hierarchy6"/>
    <dgm:cxn modelId="{E3898441-0800-4361-B869-A626FBCB9010}" srcId="{7978E654-195F-4400-B7A3-5B1F9CF64208}" destId="{568C8882-0D9E-43EB-B39E-C4E41993EF6D}" srcOrd="1" destOrd="0" parTransId="{7343FC6C-52CA-4328-BFD0-25E89351932A}" sibTransId="{6036B577-7943-41ED-B74F-1B5AE73CA68A}"/>
    <dgm:cxn modelId="{9F2F2E2E-06A1-41F2-8BD6-708405FAEDA9}" srcId="{7C2A73F7-2B7A-41F5-B6FE-2D77FB057E2F}" destId="{52857C92-4E1A-4403-ABE3-DBACB767284A}" srcOrd="0" destOrd="0" parTransId="{8565EB7C-FD7A-4636-937F-51EDE92105DF}" sibTransId="{911B6F38-3997-4FE8-B9A3-90A15B2B7E3B}"/>
    <dgm:cxn modelId="{2BD6D464-70C7-475F-AED1-C4B27623BA22}" type="presOf" srcId="{914AF084-6534-48FC-B124-42C1FA838C4F}" destId="{F2F4C49A-C140-41A8-B91D-DB533D8B8BE4}" srcOrd="0" destOrd="0" presId="urn:microsoft.com/office/officeart/2005/8/layout/hierarchy6"/>
    <dgm:cxn modelId="{618A01A7-7A1B-4FA6-A4E6-B59B52A59BD1}" type="presOf" srcId="{69CBED51-53AB-4B33-BE98-BCD2D61030C7}" destId="{BF900281-39FC-4BDF-B167-EDAFB07FDF8F}" srcOrd="0" destOrd="0" presId="urn:microsoft.com/office/officeart/2005/8/layout/hierarchy6"/>
    <dgm:cxn modelId="{4B33FB79-5C2C-469F-9FBA-7C1775800F70}" srcId="{F786F36D-6651-44B4-9502-5674EE5499B1}" destId="{0B142858-6609-4CEC-A69D-61FD2BBB6103}" srcOrd="1" destOrd="0" parTransId="{900D9A72-3A0D-43C8-B28A-4F24F50EEDE1}" sibTransId="{07C0EB51-F248-40B9-A2EB-25BF096B9951}"/>
    <dgm:cxn modelId="{71374E7C-03DE-4673-BFE1-62ABECABA58B}" type="presOf" srcId="{8565EB7C-FD7A-4636-937F-51EDE92105DF}" destId="{64FDF803-A53A-4493-9140-2A0757AAA787}" srcOrd="0" destOrd="0" presId="urn:microsoft.com/office/officeart/2005/8/layout/hierarchy6"/>
    <dgm:cxn modelId="{3D1EC3D5-FCFE-4CA3-9948-95208D5D67D6}" srcId="{8B3AB91B-18D2-4CBE-B917-1B544A57D72A}" destId="{8893759A-162D-40FC-BD5B-4DBFDEABAAF4}" srcOrd="0" destOrd="0" parTransId="{E19EE240-9E93-44EF-9DC8-0D815908F2EB}" sibTransId="{9CF36B2D-6095-42CD-A5E5-6B4D28DC768D}"/>
    <dgm:cxn modelId="{C1DACDD4-C5EC-434B-92D2-9B935D6F9355}" type="presOf" srcId="{61531D63-850E-4864-BEB2-5EC9A93C4B04}" destId="{38A0FB51-3BE6-47B3-8572-C3311351E92A}" srcOrd="0" destOrd="0" presId="urn:microsoft.com/office/officeart/2005/8/layout/hierarchy6"/>
    <dgm:cxn modelId="{9AC813F6-5E04-47CE-87EB-60329683EF1B}" type="presOf" srcId="{873AF7A4-B6F3-4CBF-A33F-987FDF286815}" destId="{26E220E6-8FEC-4A3C-9B90-E4DFD7668134}" srcOrd="0" destOrd="0" presId="urn:microsoft.com/office/officeart/2005/8/layout/hierarchy6"/>
    <dgm:cxn modelId="{E736EB84-A95C-467A-94C5-31B819972130}" type="presParOf" srcId="{2518455C-47E0-4A12-962B-50BDBEEB3CD1}" destId="{55CC9B25-9C14-4A8E-895E-A5677051D96D}" srcOrd="0" destOrd="0" presId="urn:microsoft.com/office/officeart/2005/8/layout/hierarchy6"/>
    <dgm:cxn modelId="{0BB0EF5C-9BCB-4A15-AD00-C3B41F4C1B36}" type="presParOf" srcId="{55CC9B25-9C14-4A8E-895E-A5677051D96D}" destId="{E0568016-9CD9-4819-9F5D-53E9B06694EA}" srcOrd="0" destOrd="0" presId="urn:microsoft.com/office/officeart/2005/8/layout/hierarchy6"/>
    <dgm:cxn modelId="{3CAD6E63-76F2-41EE-9131-194782359065}" type="presParOf" srcId="{55CC9B25-9C14-4A8E-895E-A5677051D96D}" destId="{A190E6D1-E867-4CC6-8C93-9DA8241F41DC}" srcOrd="1" destOrd="0" presId="urn:microsoft.com/office/officeart/2005/8/layout/hierarchy6"/>
    <dgm:cxn modelId="{0C920B76-09A4-412E-A38F-589FF5E8FB25}" type="presParOf" srcId="{A190E6D1-E867-4CC6-8C93-9DA8241F41DC}" destId="{51AC61C4-A096-43A6-93EA-96E2B77B8999}" srcOrd="0" destOrd="0" presId="urn:microsoft.com/office/officeart/2005/8/layout/hierarchy6"/>
    <dgm:cxn modelId="{E37FD490-F7D0-4561-A55C-14C63DCDE65C}" type="presParOf" srcId="{51AC61C4-A096-43A6-93EA-96E2B77B8999}" destId="{AE85C960-F83F-427A-80A8-F5814F9A9527}" srcOrd="0" destOrd="0" presId="urn:microsoft.com/office/officeart/2005/8/layout/hierarchy6"/>
    <dgm:cxn modelId="{7230868F-B141-4CD3-B807-372C9132DBAA}" type="presParOf" srcId="{51AC61C4-A096-43A6-93EA-96E2B77B8999}" destId="{0724E07C-3010-4756-9FB3-4979724793AE}" srcOrd="1" destOrd="0" presId="urn:microsoft.com/office/officeart/2005/8/layout/hierarchy6"/>
    <dgm:cxn modelId="{191F2A40-E31D-49F7-B717-21FD0C4CC6C0}" type="presParOf" srcId="{0724E07C-3010-4756-9FB3-4979724793AE}" destId="{25003E26-E492-4BD0-843E-678C064BCA21}" srcOrd="0" destOrd="0" presId="urn:microsoft.com/office/officeart/2005/8/layout/hierarchy6"/>
    <dgm:cxn modelId="{2B18B26D-187C-4ADD-A540-2AF787A77F41}" type="presParOf" srcId="{0724E07C-3010-4756-9FB3-4979724793AE}" destId="{C0EFC5C2-6F96-4EDE-B38D-D195CE7B99DF}" srcOrd="1" destOrd="0" presId="urn:microsoft.com/office/officeart/2005/8/layout/hierarchy6"/>
    <dgm:cxn modelId="{445A424D-4142-406C-AB8B-4BE32D1996C7}" type="presParOf" srcId="{C0EFC5C2-6F96-4EDE-B38D-D195CE7B99DF}" destId="{12B39EA1-244F-440B-B452-33349D9E808E}" srcOrd="0" destOrd="0" presId="urn:microsoft.com/office/officeart/2005/8/layout/hierarchy6"/>
    <dgm:cxn modelId="{39C143E9-B122-4E25-AB5C-42B59F902E6B}" type="presParOf" srcId="{C0EFC5C2-6F96-4EDE-B38D-D195CE7B99DF}" destId="{2E045998-3951-475A-BA46-253F75AD4CC1}" srcOrd="1" destOrd="0" presId="urn:microsoft.com/office/officeart/2005/8/layout/hierarchy6"/>
    <dgm:cxn modelId="{AA7CB1F8-424B-4AE4-A1B0-067318C05C37}" type="presParOf" srcId="{2E045998-3951-475A-BA46-253F75AD4CC1}" destId="{5434D76D-EA3C-4CE0-93AC-EEF07937FE98}" srcOrd="0" destOrd="0" presId="urn:microsoft.com/office/officeart/2005/8/layout/hierarchy6"/>
    <dgm:cxn modelId="{6AD1E81F-DDC7-4F57-8A8B-74F4F0D55AFC}" type="presParOf" srcId="{2E045998-3951-475A-BA46-253F75AD4CC1}" destId="{DBA1BBF2-3839-4B62-9DAA-3D4967826545}" srcOrd="1" destOrd="0" presId="urn:microsoft.com/office/officeart/2005/8/layout/hierarchy6"/>
    <dgm:cxn modelId="{25FB1A2F-768B-4BCA-99BC-4BF7308F460E}" type="presParOf" srcId="{DBA1BBF2-3839-4B62-9DAA-3D4967826545}" destId="{151AB551-0DCD-4864-A4C2-6285D7A8A9EB}" srcOrd="0" destOrd="0" presId="urn:microsoft.com/office/officeart/2005/8/layout/hierarchy6"/>
    <dgm:cxn modelId="{34C68688-5BC0-4CFE-86E9-91689878272D}" type="presParOf" srcId="{DBA1BBF2-3839-4B62-9DAA-3D4967826545}" destId="{FBE60F26-39E1-408B-B382-2BFA005AF020}" srcOrd="1" destOrd="0" presId="urn:microsoft.com/office/officeart/2005/8/layout/hierarchy6"/>
    <dgm:cxn modelId="{4473CAB8-9C46-468E-8656-9EA831FE52AE}" type="presParOf" srcId="{FBE60F26-39E1-408B-B382-2BFA005AF020}" destId="{38A0FB51-3BE6-47B3-8572-C3311351E92A}" srcOrd="0" destOrd="0" presId="urn:microsoft.com/office/officeart/2005/8/layout/hierarchy6"/>
    <dgm:cxn modelId="{F801C956-4B0A-4EB1-BCAD-92080BF77DC1}" type="presParOf" srcId="{FBE60F26-39E1-408B-B382-2BFA005AF020}" destId="{81C1A084-CD10-4543-8B7B-178D34FB157C}" srcOrd="1" destOrd="0" presId="urn:microsoft.com/office/officeart/2005/8/layout/hierarchy6"/>
    <dgm:cxn modelId="{36D5ADE7-A50A-45C7-9725-7B6D23F8F2B2}" type="presParOf" srcId="{81C1A084-CD10-4543-8B7B-178D34FB157C}" destId="{3C8F08FB-A9AC-4FB1-B791-CB6C8CED7BE0}" srcOrd="0" destOrd="0" presId="urn:microsoft.com/office/officeart/2005/8/layout/hierarchy6"/>
    <dgm:cxn modelId="{41690D51-1FC6-4895-B890-0DD7D1A0AA36}" type="presParOf" srcId="{81C1A084-CD10-4543-8B7B-178D34FB157C}" destId="{C244047B-69C3-4618-A26E-CD604E67ABE1}" srcOrd="1" destOrd="0" presId="urn:microsoft.com/office/officeart/2005/8/layout/hierarchy6"/>
    <dgm:cxn modelId="{3B56F670-B445-4F91-B9EE-606C477D2148}" type="presParOf" srcId="{C244047B-69C3-4618-A26E-CD604E67ABE1}" destId="{33D3DFA0-01A5-4779-8250-18624990995F}" srcOrd="0" destOrd="0" presId="urn:microsoft.com/office/officeart/2005/8/layout/hierarchy6"/>
    <dgm:cxn modelId="{71FE99DB-3F6E-4DCD-93AF-51E3A8742747}" type="presParOf" srcId="{C244047B-69C3-4618-A26E-CD604E67ABE1}" destId="{3EF4565F-04E1-4B65-A411-3FE4A07A9D22}" srcOrd="1" destOrd="0" presId="urn:microsoft.com/office/officeart/2005/8/layout/hierarchy6"/>
    <dgm:cxn modelId="{3A9C64EE-C81B-4C9B-AFC6-B18C3C79D73F}" type="presParOf" srcId="{3EF4565F-04E1-4B65-A411-3FE4A07A9D22}" destId="{95B2E100-E7FE-4ADB-9B10-BEE4B3D334B3}" srcOrd="0" destOrd="0" presId="urn:microsoft.com/office/officeart/2005/8/layout/hierarchy6"/>
    <dgm:cxn modelId="{2DF74799-C4DD-4C9B-8472-E861FFC9B911}" type="presParOf" srcId="{3EF4565F-04E1-4B65-A411-3FE4A07A9D22}" destId="{38C423D3-F36F-4D84-BF5A-1B2268674599}" srcOrd="1" destOrd="0" presId="urn:microsoft.com/office/officeart/2005/8/layout/hierarchy6"/>
    <dgm:cxn modelId="{B2EC89F6-79CD-41A2-B595-677CFCE8D7C1}" type="presParOf" srcId="{38C423D3-F36F-4D84-BF5A-1B2268674599}" destId="{9ED536A1-54D2-4505-A292-410FE777B386}" srcOrd="0" destOrd="0" presId="urn:microsoft.com/office/officeart/2005/8/layout/hierarchy6"/>
    <dgm:cxn modelId="{5AABC90F-9A1C-461F-A286-4C3A55A57BC2}" type="presParOf" srcId="{38C423D3-F36F-4D84-BF5A-1B2268674599}" destId="{280BADBF-5F27-4068-9C23-06A6C1A0B046}" srcOrd="1" destOrd="0" presId="urn:microsoft.com/office/officeart/2005/8/layout/hierarchy6"/>
    <dgm:cxn modelId="{EF848681-87FD-4420-87E3-477AE0545EE1}" type="presParOf" srcId="{280BADBF-5F27-4068-9C23-06A6C1A0B046}" destId="{26E220E6-8FEC-4A3C-9B90-E4DFD7668134}" srcOrd="0" destOrd="0" presId="urn:microsoft.com/office/officeart/2005/8/layout/hierarchy6"/>
    <dgm:cxn modelId="{73618132-2A46-4D29-BECC-72E150C1E935}" type="presParOf" srcId="{280BADBF-5F27-4068-9C23-06A6C1A0B046}" destId="{5C9DC557-998B-47D3-88EB-ED7AC4215B69}" srcOrd="1" destOrd="0" presId="urn:microsoft.com/office/officeart/2005/8/layout/hierarchy6"/>
    <dgm:cxn modelId="{8975C97F-3EE8-4798-9914-AA315F220C9B}" type="presParOf" srcId="{C244047B-69C3-4618-A26E-CD604E67ABE1}" destId="{0EB28E08-55B5-4C03-9BF4-D36482E500FE}" srcOrd="2" destOrd="0" presId="urn:microsoft.com/office/officeart/2005/8/layout/hierarchy6"/>
    <dgm:cxn modelId="{683ED0BE-1844-4984-89E4-0E4AF6B9EBB3}" type="presParOf" srcId="{C244047B-69C3-4618-A26E-CD604E67ABE1}" destId="{9B9C7E47-DFD3-4820-BDE1-FFBA9BB88C36}" srcOrd="3" destOrd="0" presId="urn:microsoft.com/office/officeart/2005/8/layout/hierarchy6"/>
    <dgm:cxn modelId="{1A4DCDC4-149D-47EE-B0FB-F72BE978E8C5}" type="presParOf" srcId="{9B9C7E47-DFD3-4820-BDE1-FFBA9BB88C36}" destId="{EB7BE8D4-0B13-44C7-9667-C6E41B79063B}" srcOrd="0" destOrd="0" presId="urn:microsoft.com/office/officeart/2005/8/layout/hierarchy6"/>
    <dgm:cxn modelId="{7EB9A911-60EA-44CA-A3CA-E5170B1E1C90}" type="presParOf" srcId="{9B9C7E47-DFD3-4820-BDE1-FFBA9BB88C36}" destId="{6F3A3B62-CB1B-4513-B840-9FDCC0BDD8A3}" srcOrd="1" destOrd="0" presId="urn:microsoft.com/office/officeart/2005/8/layout/hierarchy6"/>
    <dgm:cxn modelId="{C78AD95A-2663-4780-9EE8-F6A6978529D2}" type="presParOf" srcId="{6F3A3B62-CB1B-4513-B840-9FDCC0BDD8A3}" destId="{15505233-27F9-4ED0-B031-567D03DFF1A5}" srcOrd="0" destOrd="0" presId="urn:microsoft.com/office/officeart/2005/8/layout/hierarchy6"/>
    <dgm:cxn modelId="{240B1E1F-D1B4-4477-9419-0B828C7BC2E0}" type="presParOf" srcId="{6F3A3B62-CB1B-4513-B840-9FDCC0BDD8A3}" destId="{4C07530C-8768-4544-A410-0021C33D39E0}" srcOrd="1" destOrd="0" presId="urn:microsoft.com/office/officeart/2005/8/layout/hierarchy6"/>
    <dgm:cxn modelId="{9C812FCE-B955-4F9B-850B-82A78168FD7E}" type="presParOf" srcId="{4C07530C-8768-4544-A410-0021C33D39E0}" destId="{E2A34C5E-B59D-4427-933B-9FA7CEC9ACEE}" srcOrd="0" destOrd="0" presId="urn:microsoft.com/office/officeart/2005/8/layout/hierarchy6"/>
    <dgm:cxn modelId="{80B7687F-C802-4E1B-9FEC-D714F92C8F57}" type="presParOf" srcId="{4C07530C-8768-4544-A410-0021C33D39E0}" destId="{4A81478B-AE73-47E7-A3EB-FDED6ADE50EC}" srcOrd="1" destOrd="0" presId="urn:microsoft.com/office/officeart/2005/8/layout/hierarchy6"/>
    <dgm:cxn modelId="{CE51C21A-65D3-4558-8DC6-87418A10120F}" type="presParOf" srcId="{FBE60F26-39E1-408B-B382-2BFA005AF020}" destId="{D068120C-532E-44E4-8236-C48408E295BC}" srcOrd="2" destOrd="0" presId="urn:microsoft.com/office/officeart/2005/8/layout/hierarchy6"/>
    <dgm:cxn modelId="{A87741F5-1496-4B2E-9095-16D59168670E}" type="presParOf" srcId="{FBE60F26-39E1-408B-B382-2BFA005AF020}" destId="{9F55364C-944A-42C1-B5CB-302286963452}" srcOrd="3" destOrd="0" presId="urn:microsoft.com/office/officeart/2005/8/layout/hierarchy6"/>
    <dgm:cxn modelId="{2C9AB4EA-418E-4955-B320-BCA58C15C709}" type="presParOf" srcId="{9F55364C-944A-42C1-B5CB-302286963452}" destId="{79EBAC7D-092F-4751-A4D5-C5EA8239A035}" srcOrd="0" destOrd="0" presId="urn:microsoft.com/office/officeart/2005/8/layout/hierarchy6"/>
    <dgm:cxn modelId="{107E4670-4E83-428D-BF6A-3F03F15DB5CD}" type="presParOf" srcId="{9F55364C-944A-42C1-B5CB-302286963452}" destId="{EC46F44C-2036-48BC-8418-1CB17EF14810}" srcOrd="1" destOrd="0" presId="urn:microsoft.com/office/officeart/2005/8/layout/hierarchy6"/>
    <dgm:cxn modelId="{09763460-1EC6-4FBC-921C-4A32390F999D}" type="presParOf" srcId="{EC46F44C-2036-48BC-8418-1CB17EF14810}" destId="{4925CE91-30A0-4FB2-A456-991510BD4C8E}" srcOrd="0" destOrd="0" presId="urn:microsoft.com/office/officeart/2005/8/layout/hierarchy6"/>
    <dgm:cxn modelId="{B5C3EE63-933D-46FB-873C-175701E83756}" type="presParOf" srcId="{EC46F44C-2036-48BC-8418-1CB17EF14810}" destId="{53B2DE81-0869-46A5-8680-F5C85E69AB22}" srcOrd="1" destOrd="0" presId="urn:microsoft.com/office/officeart/2005/8/layout/hierarchy6"/>
    <dgm:cxn modelId="{4F045EF5-D18E-496E-92A1-6CAE51BA54A2}" type="presParOf" srcId="{53B2DE81-0869-46A5-8680-F5C85E69AB22}" destId="{A5C29C61-B07B-427D-B9F4-1918220AC3D1}" srcOrd="0" destOrd="0" presId="urn:microsoft.com/office/officeart/2005/8/layout/hierarchy6"/>
    <dgm:cxn modelId="{6592D240-058B-4D43-8262-15903815AEA5}" type="presParOf" srcId="{53B2DE81-0869-46A5-8680-F5C85E69AB22}" destId="{929CFBEC-4435-451C-8FB4-6C3046EC669D}" srcOrd="1" destOrd="0" presId="urn:microsoft.com/office/officeart/2005/8/layout/hierarchy6"/>
    <dgm:cxn modelId="{40095A3B-F5C7-49C7-AD06-03084A58F2D4}" type="presParOf" srcId="{929CFBEC-4435-451C-8FB4-6C3046EC669D}" destId="{E3E56B50-2B22-4EE2-8395-B1DA03B931E2}" srcOrd="0" destOrd="0" presId="urn:microsoft.com/office/officeart/2005/8/layout/hierarchy6"/>
    <dgm:cxn modelId="{877DFDAB-0850-4759-92E1-BCF8966D1644}" type="presParOf" srcId="{929CFBEC-4435-451C-8FB4-6C3046EC669D}" destId="{71AF6C6B-B3D4-47C9-9798-746B8BC5299F}" srcOrd="1" destOrd="0" presId="urn:microsoft.com/office/officeart/2005/8/layout/hierarchy6"/>
    <dgm:cxn modelId="{A2A4E75A-A1F7-473F-927E-9E66EB92CFC4}" type="presParOf" srcId="{71AF6C6B-B3D4-47C9-9798-746B8BC5299F}" destId="{F2F4C49A-C140-41A8-B91D-DB533D8B8BE4}" srcOrd="0" destOrd="0" presId="urn:microsoft.com/office/officeart/2005/8/layout/hierarchy6"/>
    <dgm:cxn modelId="{47788A7F-4D98-4909-8AB2-E2B2636742B8}" type="presParOf" srcId="{71AF6C6B-B3D4-47C9-9798-746B8BC5299F}" destId="{35644002-218D-4FE4-AB1A-2FF6B1E75610}" srcOrd="1" destOrd="0" presId="urn:microsoft.com/office/officeart/2005/8/layout/hierarchy6"/>
    <dgm:cxn modelId="{A781E82B-3FD2-4829-B0A9-21936E70AE8F}" type="presParOf" srcId="{EC46F44C-2036-48BC-8418-1CB17EF14810}" destId="{DE711B06-3E59-40E9-AE8B-29E6E9C34C2E}" srcOrd="2" destOrd="0" presId="urn:microsoft.com/office/officeart/2005/8/layout/hierarchy6"/>
    <dgm:cxn modelId="{90762ACD-7CD5-4B6C-ABF4-3539F5FBB69F}" type="presParOf" srcId="{EC46F44C-2036-48BC-8418-1CB17EF14810}" destId="{D9A9C5F5-34AC-412A-AE60-FA2F06304C5F}" srcOrd="3" destOrd="0" presId="urn:microsoft.com/office/officeart/2005/8/layout/hierarchy6"/>
    <dgm:cxn modelId="{ED78AC72-E27E-4273-A9D2-2BB20B3ED058}" type="presParOf" srcId="{D9A9C5F5-34AC-412A-AE60-FA2F06304C5F}" destId="{8A2E8216-4A9F-416B-9D30-1E076770EFF6}" srcOrd="0" destOrd="0" presId="urn:microsoft.com/office/officeart/2005/8/layout/hierarchy6"/>
    <dgm:cxn modelId="{7949AAF7-DF69-48F7-9083-4E7C1E734F9A}" type="presParOf" srcId="{D9A9C5F5-34AC-412A-AE60-FA2F06304C5F}" destId="{BFCE267C-336F-4F9C-B9D9-8B8BEAD480E3}" srcOrd="1" destOrd="0" presId="urn:microsoft.com/office/officeart/2005/8/layout/hierarchy6"/>
    <dgm:cxn modelId="{E17805D3-B41A-4434-B62C-3531AC082FC4}" type="presParOf" srcId="{BFCE267C-336F-4F9C-B9D9-8B8BEAD480E3}" destId="{8F4733EB-3601-41E0-AFE1-5E47F77D9140}" srcOrd="0" destOrd="0" presId="urn:microsoft.com/office/officeart/2005/8/layout/hierarchy6"/>
    <dgm:cxn modelId="{85F708F5-9B3D-4B57-84D8-9880DE734F85}" type="presParOf" srcId="{BFCE267C-336F-4F9C-B9D9-8B8BEAD480E3}" destId="{2646AF9F-DBBE-414F-9EB3-0F5799CF52B9}" srcOrd="1" destOrd="0" presId="urn:microsoft.com/office/officeart/2005/8/layout/hierarchy6"/>
    <dgm:cxn modelId="{7BECD33D-CFA2-4010-808C-64149951B6A7}" type="presParOf" srcId="{2646AF9F-DBBE-414F-9EB3-0F5799CF52B9}" destId="{2647311C-50CD-47A0-A399-A07437DB593F}" srcOrd="0" destOrd="0" presId="urn:microsoft.com/office/officeart/2005/8/layout/hierarchy6"/>
    <dgm:cxn modelId="{12544B8E-3D70-4D48-A98E-E3F1DF4067BF}" type="presParOf" srcId="{2646AF9F-DBBE-414F-9EB3-0F5799CF52B9}" destId="{AD17C790-95B4-4016-8103-1CDC6C7A9D58}" srcOrd="1" destOrd="0" presId="urn:microsoft.com/office/officeart/2005/8/layout/hierarchy6"/>
    <dgm:cxn modelId="{9233626C-5254-4510-8C88-C0F44979DDE7}" type="presParOf" srcId="{2E045998-3951-475A-BA46-253F75AD4CC1}" destId="{C0F8C105-9CF4-476B-8720-54AEA9211A07}" srcOrd="2" destOrd="0" presId="urn:microsoft.com/office/officeart/2005/8/layout/hierarchy6"/>
    <dgm:cxn modelId="{245C6310-FEB5-454F-9075-14FE90EB101F}" type="presParOf" srcId="{2E045998-3951-475A-BA46-253F75AD4CC1}" destId="{F6FF348F-7739-4CA7-B7A5-622B75B37576}" srcOrd="3" destOrd="0" presId="urn:microsoft.com/office/officeart/2005/8/layout/hierarchy6"/>
    <dgm:cxn modelId="{7A44FB4F-AC45-4E73-B033-B933C8518A00}" type="presParOf" srcId="{F6FF348F-7739-4CA7-B7A5-622B75B37576}" destId="{A74236C4-496B-4C46-AEFE-6B5E650199FF}" srcOrd="0" destOrd="0" presId="urn:microsoft.com/office/officeart/2005/8/layout/hierarchy6"/>
    <dgm:cxn modelId="{B385FDC7-2D9C-4C16-A030-A0091B2189F3}" type="presParOf" srcId="{F6FF348F-7739-4CA7-B7A5-622B75B37576}" destId="{2421D592-17BB-4CCD-9DF6-891E6ABD6FBB}" srcOrd="1" destOrd="0" presId="urn:microsoft.com/office/officeart/2005/8/layout/hierarchy6"/>
    <dgm:cxn modelId="{AF976E6D-4FA8-455B-9425-07BAED3CD579}" type="presParOf" srcId="{2421D592-17BB-4CCD-9DF6-891E6ABD6FBB}" destId="{B9DEC386-68AD-467D-A91D-F463F3BC3B8B}" srcOrd="0" destOrd="0" presId="urn:microsoft.com/office/officeart/2005/8/layout/hierarchy6"/>
    <dgm:cxn modelId="{73090CE3-A65B-4A0E-B61F-B9A0656345BD}" type="presParOf" srcId="{2421D592-17BB-4CCD-9DF6-891E6ABD6FBB}" destId="{B7F521A7-2D72-4762-88AC-A4B024795005}" srcOrd="1" destOrd="0" presId="urn:microsoft.com/office/officeart/2005/8/layout/hierarchy6"/>
    <dgm:cxn modelId="{32F3BF61-44BA-48A3-A1DF-ADF91C41E4BC}" type="presParOf" srcId="{B7F521A7-2D72-4762-88AC-A4B024795005}" destId="{46E9662A-7882-4F60-B888-987F571C8AC0}" srcOrd="0" destOrd="0" presId="urn:microsoft.com/office/officeart/2005/8/layout/hierarchy6"/>
    <dgm:cxn modelId="{7567654C-F3AD-4980-A317-7F229D98B1CC}" type="presParOf" srcId="{B7F521A7-2D72-4762-88AC-A4B024795005}" destId="{8D6D8BC9-DE11-45AE-81F1-57D3A4886453}" srcOrd="1" destOrd="0" presId="urn:microsoft.com/office/officeart/2005/8/layout/hierarchy6"/>
    <dgm:cxn modelId="{48A4B771-0BB5-4608-9587-871BD77B4FE7}" type="presParOf" srcId="{8D6D8BC9-DE11-45AE-81F1-57D3A4886453}" destId="{DC575003-1E00-4808-823B-F2518FBA61BA}" srcOrd="0" destOrd="0" presId="urn:microsoft.com/office/officeart/2005/8/layout/hierarchy6"/>
    <dgm:cxn modelId="{4A3B93DE-D5FA-4B10-8C88-F94B16275984}" type="presParOf" srcId="{8D6D8BC9-DE11-45AE-81F1-57D3A4886453}" destId="{6223975C-8E1F-49AB-A906-6CCE1F38BED4}" srcOrd="1" destOrd="0" presId="urn:microsoft.com/office/officeart/2005/8/layout/hierarchy6"/>
    <dgm:cxn modelId="{81172641-F6B1-46A4-8A3C-BB812DBBC87B}" type="presParOf" srcId="{6223975C-8E1F-49AB-A906-6CCE1F38BED4}" destId="{10A53FBD-F5E0-49FF-8550-8372B88335FA}" srcOrd="0" destOrd="0" presId="urn:microsoft.com/office/officeart/2005/8/layout/hierarchy6"/>
    <dgm:cxn modelId="{23087DDE-2BB9-4449-B891-EC0C643C85A9}" type="presParOf" srcId="{6223975C-8E1F-49AB-A906-6CCE1F38BED4}" destId="{61A0D6C2-523F-45C1-95A0-B88FE1AE2F24}" srcOrd="1" destOrd="0" presId="urn:microsoft.com/office/officeart/2005/8/layout/hierarchy6"/>
    <dgm:cxn modelId="{EFEFDB23-5127-4A9B-8789-9348699ABB6C}" type="presParOf" srcId="{61A0D6C2-523F-45C1-95A0-B88FE1AE2F24}" destId="{06CAA8EF-31AB-4FF3-B7E6-1115C050A6AA}" srcOrd="0" destOrd="0" presId="urn:microsoft.com/office/officeart/2005/8/layout/hierarchy6"/>
    <dgm:cxn modelId="{AD88D0B1-1122-4E9F-BB40-B3761B87386F}" type="presParOf" srcId="{61A0D6C2-523F-45C1-95A0-B88FE1AE2F24}" destId="{94D4F991-1DEB-45AC-9C22-52BC9390427D}" srcOrd="1" destOrd="0" presId="urn:microsoft.com/office/officeart/2005/8/layout/hierarchy6"/>
    <dgm:cxn modelId="{1B5811DA-FA64-401E-B694-F52FA651F9E0}" type="presParOf" srcId="{94D4F991-1DEB-45AC-9C22-52BC9390427D}" destId="{7E02D395-D6C8-4E1B-B5E5-4D5ECD4F0322}" srcOrd="0" destOrd="0" presId="urn:microsoft.com/office/officeart/2005/8/layout/hierarchy6"/>
    <dgm:cxn modelId="{F5475122-369A-49E3-8F3B-32E19E1FE754}" type="presParOf" srcId="{94D4F991-1DEB-45AC-9C22-52BC9390427D}" destId="{3D3C4B2E-F420-488D-B636-44547DE62B20}" srcOrd="1" destOrd="0" presId="urn:microsoft.com/office/officeart/2005/8/layout/hierarchy6"/>
    <dgm:cxn modelId="{B1FA99F4-1C0C-4C42-B0B4-5AEE32F8EA78}" type="presParOf" srcId="{8D6D8BC9-DE11-45AE-81F1-57D3A4886453}" destId="{CA43618A-583D-442C-A816-6909247EAD9E}" srcOrd="2" destOrd="0" presId="urn:microsoft.com/office/officeart/2005/8/layout/hierarchy6"/>
    <dgm:cxn modelId="{F223CA25-AAE1-468C-BF99-0CB1639F9BA4}" type="presParOf" srcId="{8D6D8BC9-DE11-45AE-81F1-57D3A4886453}" destId="{478FC5F9-9472-4DE9-83CF-5709087F3E63}" srcOrd="3" destOrd="0" presId="urn:microsoft.com/office/officeart/2005/8/layout/hierarchy6"/>
    <dgm:cxn modelId="{8C58870D-22AB-4E7E-B5F8-8EF092FD2850}" type="presParOf" srcId="{478FC5F9-9472-4DE9-83CF-5709087F3E63}" destId="{15B94E23-A5A7-458E-AE9D-E0D5C34AE118}" srcOrd="0" destOrd="0" presId="urn:microsoft.com/office/officeart/2005/8/layout/hierarchy6"/>
    <dgm:cxn modelId="{D255336A-90BD-4EC9-9770-62FDBD9AB00E}" type="presParOf" srcId="{478FC5F9-9472-4DE9-83CF-5709087F3E63}" destId="{554B3DD6-1E98-4BEF-959A-CD1DE3621140}" srcOrd="1" destOrd="0" presId="urn:microsoft.com/office/officeart/2005/8/layout/hierarchy6"/>
    <dgm:cxn modelId="{C8BC3E4D-0B84-487D-B5E7-C590BDC7EB95}" type="presParOf" srcId="{554B3DD6-1E98-4BEF-959A-CD1DE3621140}" destId="{AFE7334B-8013-4F81-B870-702AB8E7D1C8}" srcOrd="0" destOrd="0" presId="urn:microsoft.com/office/officeart/2005/8/layout/hierarchy6"/>
    <dgm:cxn modelId="{2D3476F9-D5C9-4F8D-B97A-58E6CC36109A}" type="presParOf" srcId="{554B3DD6-1E98-4BEF-959A-CD1DE3621140}" destId="{01FACAAF-DC6B-48EA-8F0A-7286B185C388}" srcOrd="1" destOrd="0" presId="urn:microsoft.com/office/officeart/2005/8/layout/hierarchy6"/>
    <dgm:cxn modelId="{25DB71FE-7639-48DE-865E-50BB439E7ACD}" type="presParOf" srcId="{01FACAAF-DC6B-48EA-8F0A-7286B185C388}" destId="{C712E342-5715-4EAF-9E7F-237194882F4A}" srcOrd="0" destOrd="0" presId="urn:microsoft.com/office/officeart/2005/8/layout/hierarchy6"/>
    <dgm:cxn modelId="{C8353080-9068-44CC-93BF-E150C9C0E7C4}" type="presParOf" srcId="{01FACAAF-DC6B-48EA-8F0A-7286B185C388}" destId="{9E0D1114-AFCB-44D2-8D21-9B9E45F63734}" srcOrd="1" destOrd="0" presId="urn:microsoft.com/office/officeart/2005/8/layout/hierarchy6"/>
    <dgm:cxn modelId="{0BFF35FB-A37D-478B-ABE7-004A0C1B94C9}" type="presParOf" srcId="{0724E07C-3010-4756-9FB3-4979724793AE}" destId="{DAB6789C-967F-4374-BF33-CDA69D33DC45}" srcOrd="2" destOrd="0" presId="urn:microsoft.com/office/officeart/2005/8/layout/hierarchy6"/>
    <dgm:cxn modelId="{757A4BE7-94A3-4ECD-ACBC-B84EE265F7B3}" type="presParOf" srcId="{0724E07C-3010-4756-9FB3-4979724793AE}" destId="{D08CD1DA-DEDF-4CD0-9E98-74BB0E7E8757}" srcOrd="3" destOrd="0" presId="urn:microsoft.com/office/officeart/2005/8/layout/hierarchy6"/>
    <dgm:cxn modelId="{54EC6535-A756-4FF0-9E1E-4CEDC8EC49F9}" type="presParOf" srcId="{D08CD1DA-DEDF-4CD0-9E98-74BB0E7E8757}" destId="{811A863C-308B-4751-B41F-1BA5AE6384CA}" srcOrd="0" destOrd="0" presId="urn:microsoft.com/office/officeart/2005/8/layout/hierarchy6"/>
    <dgm:cxn modelId="{63BEFD2D-01DA-4A9A-9475-AA918BD1F25C}" type="presParOf" srcId="{D08CD1DA-DEDF-4CD0-9E98-74BB0E7E8757}" destId="{25846019-697C-4FEB-982E-72B776B8DBF2}" srcOrd="1" destOrd="0" presId="urn:microsoft.com/office/officeart/2005/8/layout/hierarchy6"/>
    <dgm:cxn modelId="{E02E4EBA-BC7E-401A-B353-663D9FD48F89}" type="presParOf" srcId="{25846019-697C-4FEB-982E-72B776B8DBF2}" destId="{ED87E32D-B13E-4AA1-9CB7-8E729A3BED67}" srcOrd="0" destOrd="0" presId="urn:microsoft.com/office/officeart/2005/8/layout/hierarchy6"/>
    <dgm:cxn modelId="{AE4BF6C1-F506-46F6-BFE4-8590583FF9E2}" type="presParOf" srcId="{25846019-697C-4FEB-982E-72B776B8DBF2}" destId="{44BD854A-99E8-48CB-88AF-8D2960E719F6}" srcOrd="1" destOrd="0" presId="urn:microsoft.com/office/officeart/2005/8/layout/hierarchy6"/>
    <dgm:cxn modelId="{535F1653-9F78-4FAB-941D-C36FACB9A55D}" type="presParOf" srcId="{44BD854A-99E8-48CB-88AF-8D2960E719F6}" destId="{D1229C4A-8EB6-446C-B95C-A0ED340BA40E}" srcOrd="0" destOrd="0" presId="urn:microsoft.com/office/officeart/2005/8/layout/hierarchy6"/>
    <dgm:cxn modelId="{6E7BE6DC-FFDC-43E7-973D-CE5264616E5C}" type="presParOf" srcId="{44BD854A-99E8-48CB-88AF-8D2960E719F6}" destId="{96FF417E-D243-4E44-8E2B-3607EB4B6528}" srcOrd="1" destOrd="0" presId="urn:microsoft.com/office/officeart/2005/8/layout/hierarchy6"/>
    <dgm:cxn modelId="{E8B73917-81C9-4D62-B277-B20B8D2F935E}" type="presParOf" srcId="{96FF417E-D243-4E44-8E2B-3607EB4B6528}" destId="{AE7DAA23-E045-4BB4-9CD6-758FF1E429DF}" srcOrd="0" destOrd="0" presId="urn:microsoft.com/office/officeart/2005/8/layout/hierarchy6"/>
    <dgm:cxn modelId="{429AF93B-54B2-487C-BC8A-F2DF55DC2D98}" type="presParOf" srcId="{96FF417E-D243-4E44-8E2B-3607EB4B6528}" destId="{A52BB84F-092B-43C8-A562-08FEFF3135FB}" srcOrd="1" destOrd="0" presId="urn:microsoft.com/office/officeart/2005/8/layout/hierarchy6"/>
    <dgm:cxn modelId="{99FD5DDF-CD0B-4221-87B3-89A878ABFBA4}" type="presParOf" srcId="{A52BB84F-092B-43C8-A562-08FEFF3135FB}" destId="{A01EC77F-7BE4-4B22-A3F1-8B4062517C91}" srcOrd="0" destOrd="0" presId="urn:microsoft.com/office/officeart/2005/8/layout/hierarchy6"/>
    <dgm:cxn modelId="{1E6DBC9B-4089-4272-A650-76E8F3A35BEB}" type="presParOf" srcId="{A52BB84F-092B-43C8-A562-08FEFF3135FB}" destId="{144D3E34-34D2-42C4-B862-6565800C4C58}" srcOrd="1" destOrd="0" presId="urn:microsoft.com/office/officeart/2005/8/layout/hierarchy6"/>
    <dgm:cxn modelId="{853A1D6E-D4CC-44F0-A5A8-1B8A4EE12233}" type="presParOf" srcId="{144D3E34-34D2-42C4-B862-6565800C4C58}" destId="{7DCB4629-B5AD-4A2D-B324-CE5FA2869FA5}" srcOrd="0" destOrd="0" presId="urn:microsoft.com/office/officeart/2005/8/layout/hierarchy6"/>
    <dgm:cxn modelId="{F802CDC6-4EFB-48F8-9C77-F15DFB3B0A55}" type="presParOf" srcId="{144D3E34-34D2-42C4-B862-6565800C4C58}" destId="{E6C9ABEC-187E-4482-B5E2-7406B78C9722}" srcOrd="1" destOrd="0" presId="urn:microsoft.com/office/officeart/2005/8/layout/hierarchy6"/>
    <dgm:cxn modelId="{EADD8B81-C97E-4D31-B797-C37C4C5079D3}" type="presParOf" srcId="{E6C9ABEC-187E-4482-B5E2-7406B78C9722}" destId="{6F47735B-646E-4449-9A7B-FB1D46977927}" srcOrd="0" destOrd="0" presId="urn:microsoft.com/office/officeart/2005/8/layout/hierarchy6"/>
    <dgm:cxn modelId="{39929651-88E6-4E3F-A7FE-8F0FF25A735E}" type="presParOf" srcId="{E6C9ABEC-187E-4482-B5E2-7406B78C9722}" destId="{31716D4E-E113-42DE-BECA-19F4E3048208}" srcOrd="1" destOrd="0" presId="urn:microsoft.com/office/officeart/2005/8/layout/hierarchy6"/>
    <dgm:cxn modelId="{6F23C9CD-49EF-46ED-A6B5-4175FDE9CFFA}" type="presParOf" srcId="{31716D4E-E113-42DE-BECA-19F4E3048208}" destId="{F77BBD69-0F40-4FCF-ACBC-F6B5BFB68B71}" srcOrd="0" destOrd="0" presId="urn:microsoft.com/office/officeart/2005/8/layout/hierarchy6"/>
    <dgm:cxn modelId="{D3219186-6658-46DB-9CBF-B3CCB7D6E3BD}" type="presParOf" srcId="{31716D4E-E113-42DE-BECA-19F4E3048208}" destId="{A6EC5569-CA7D-4FAE-AB6A-F16A73E0A204}" srcOrd="1" destOrd="0" presId="urn:microsoft.com/office/officeart/2005/8/layout/hierarchy6"/>
    <dgm:cxn modelId="{64B76256-DB76-43EA-A1EB-0B715A6E21A8}" type="presParOf" srcId="{A6EC5569-CA7D-4FAE-AB6A-F16A73E0A204}" destId="{BF900281-39FC-4BDF-B167-EDAFB07FDF8F}" srcOrd="0" destOrd="0" presId="urn:microsoft.com/office/officeart/2005/8/layout/hierarchy6"/>
    <dgm:cxn modelId="{6C444CF7-B7E9-4A13-93E4-AE5924F8050F}" type="presParOf" srcId="{A6EC5569-CA7D-4FAE-AB6A-F16A73E0A204}" destId="{F392596C-F064-4EAF-B65C-67A68929DBD5}" srcOrd="1" destOrd="0" presId="urn:microsoft.com/office/officeart/2005/8/layout/hierarchy6"/>
    <dgm:cxn modelId="{B475A7B9-DC80-476E-8EBA-8B721248E1C1}" type="presParOf" srcId="{96FF417E-D243-4E44-8E2B-3607EB4B6528}" destId="{41D374BD-5252-4BD4-9FA7-B3E6EF23974F}" srcOrd="2" destOrd="0" presId="urn:microsoft.com/office/officeart/2005/8/layout/hierarchy6"/>
    <dgm:cxn modelId="{135D8F5E-8505-4DA6-AFF0-F5B14243FD3B}" type="presParOf" srcId="{96FF417E-D243-4E44-8E2B-3607EB4B6528}" destId="{B6F35C70-75B1-49F4-BDEC-30A69AAD8EC4}" srcOrd="3" destOrd="0" presId="urn:microsoft.com/office/officeart/2005/8/layout/hierarchy6"/>
    <dgm:cxn modelId="{08AB7E08-7172-41D3-8B21-CB766F17BEE6}" type="presParOf" srcId="{B6F35C70-75B1-49F4-BDEC-30A69AAD8EC4}" destId="{3F357977-235D-4D8D-A439-1E15AFDC4476}" srcOrd="0" destOrd="0" presId="urn:microsoft.com/office/officeart/2005/8/layout/hierarchy6"/>
    <dgm:cxn modelId="{318C84A3-1572-44C6-B546-DC27B7A8F0D7}" type="presParOf" srcId="{B6F35C70-75B1-49F4-BDEC-30A69AAD8EC4}" destId="{ED3EED22-32DD-4CC6-A111-7591C3C1830F}" srcOrd="1" destOrd="0" presId="urn:microsoft.com/office/officeart/2005/8/layout/hierarchy6"/>
    <dgm:cxn modelId="{D8456060-80C7-4EDB-87AA-632729A3F76F}" type="presParOf" srcId="{ED3EED22-32DD-4CC6-A111-7591C3C1830F}" destId="{115746EB-F8B8-4C8D-82A1-FC6996D839BB}" srcOrd="0" destOrd="0" presId="urn:microsoft.com/office/officeart/2005/8/layout/hierarchy6"/>
    <dgm:cxn modelId="{5FDA2E41-08F9-4655-9678-4CEA49B0B84B}" type="presParOf" srcId="{ED3EED22-32DD-4CC6-A111-7591C3C1830F}" destId="{F4E45F86-B736-4BBD-82D3-A970D3D4D638}" srcOrd="1" destOrd="0" presId="urn:microsoft.com/office/officeart/2005/8/layout/hierarchy6"/>
    <dgm:cxn modelId="{531FE5F7-367D-4EF3-9618-D5C3EC1D590D}" type="presParOf" srcId="{F4E45F86-B736-4BBD-82D3-A970D3D4D638}" destId="{D8D91CC3-1C63-48D3-865D-9627D8ED4C8B}" srcOrd="0" destOrd="0" presId="urn:microsoft.com/office/officeart/2005/8/layout/hierarchy6"/>
    <dgm:cxn modelId="{F8271291-6B03-45AE-BC5B-BB6E9F08B88F}" type="presParOf" srcId="{F4E45F86-B736-4BBD-82D3-A970D3D4D638}" destId="{69DF082F-C478-4989-9185-511222C6A34D}" srcOrd="1" destOrd="0" presId="urn:microsoft.com/office/officeart/2005/8/layout/hierarchy6"/>
    <dgm:cxn modelId="{D3C4AA88-063A-433E-994A-0FC9229F40A7}" type="presParOf" srcId="{69DF082F-C478-4989-9185-511222C6A34D}" destId="{CBD98D57-EB10-4A0B-A6B0-159BED88F4B5}" srcOrd="0" destOrd="0" presId="urn:microsoft.com/office/officeart/2005/8/layout/hierarchy6"/>
    <dgm:cxn modelId="{88AF1685-88B8-48A1-9B2B-8A28DD956A9C}" type="presParOf" srcId="{69DF082F-C478-4989-9185-511222C6A34D}" destId="{C3B9AF1E-9469-4DD2-9A79-FBFD0658CECE}" srcOrd="1" destOrd="0" presId="urn:microsoft.com/office/officeart/2005/8/layout/hierarchy6"/>
    <dgm:cxn modelId="{0B0EBE43-7A46-4617-A49A-C64897C3E303}" type="presParOf" srcId="{C3B9AF1E-9469-4DD2-9A79-FBFD0658CECE}" destId="{347298A2-F55A-443A-B490-3456B5967EB8}" srcOrd="0" destOrd="0" presId="urn:microsoft.com/office/officeart/2005/8/layout/hierarchy6"/>
    <dgm:cxn modelId="{49571415-A011-4C28-BBF0-21B83AE80FED}" type="presParOf" srcId="{C3B9AF1E-9469-4DD2-9A79-FBFD0658CECE}" destId="{C6EA022B-1699-48FA-8641-5E45B22C2317}" srcOrd="1" destOrd="0" presId="urn:microsoft.com/office/officeart/2005/8/layout/hierarchy6"/>
    <dgm:cxn modelId="{6ABE9FBB-05F1-4692-8CED-84BBF2E40DE6}" type="presParOf" srcId="{25846019-697C-4FEB-982E-72B776B8DBF2}" destId="{770773E7-FB3C-429B-B687-E441753FBAB6}" srcOrd="2" destOrd="0" presId="urn:microsoft.com/office/officeart/2005/8/layout/hierarchy6"/>
    <dgm:cxn modelId="{85E97433-DF06-460C-938B-0EDB1A3787FF}" type="presParOf" srcId="{25846019-697C-4FEB-982E-72B776B8DBF2}" destId="{45E2DCA7-1EF8-46DA-B021-B2EBD1936E37}" srcOrd="3" destOrd="0" presId="urn:microsoft.com/office/officeart/2005/8/layout/hierarchy6"/>
    <dgm:cxn modelId="{0F20CF6F-D161-4C24-8AD1-CACCF99CB19B}" type="presParOf" srcId="{45E2DCA7-1EF8-46DA-B021-B2EBD1936E37}" destId="{E3F4E0D6-EE05-4F59-A9B3-E96922716028}" srcOrd="0" destOrd="0" presId="urn:microsoft.com/office/officeart/2005/8/layout/hierarchy6"/>
    <dgm:cxn modelId="{ADA7B9FF-6DD5-4C43-8B39-E5C09376775D}" type="presParOf" srcId="{45E2DCA7-1EF8-46DA-B021-B2EBD1936E37}" destId="{EF081E62-B70D-45F6-A217-EF0BE3707C51}" srcOrd="1" destOrd="0" presId="urn:microsoft.com/office/officeart/2005/8/layout/hierarchy6"/>
    <dgm:cxn modelId="{420D46C8-A849-4980-B965-D54F9130D673}" type="presParOf" srcId="{EF081E62-B70D-45F6-A217-EF0BE3707C51}" destId="{F5031E1C-C80B-4732-99B2-E413323B70F5}" srcOrd="0" destOrd="0" presId="urn:microsoft.com/office/officeart/2005/8/layout/hierarchy6"/>
    <dgm:cxn modelId="{67BA59A2-C99D-454D-8382-3B3A73916EDB}" type="presParOf" srcId="{EF081E62-B70D-45F6-A217-EF0BE3707C51}" destId="{38359E15-BD35-4540-954A-3D43B7FB92C4}" srcOrd="1" destOrd="0" presId="urn:microsoft.com/office/officeart/2005/8/layout/hierarchy6"/>
    <dgm:cxn modelId="{F82478AA-6307-456E-A97D-44CB9E36CEAB}" type="presParOf" srcId="{38359E15-BD35-4540-954A-3D43B7FB92C4}" destId="{48A28CC3-338D-466C-A176-A55217AB2511}" srcOrd="0" destOrd="0" presId="urn:microsoft.com/office/officeart/2005/8/layout/hierarchy6"/>
    <dgm:cxn modelId="{9942FDFB-720E-4F0D-94EE-795D6FB5F86D}" type="presParOf" srcId="{38359E15-BD35-4540-954A-3D43B7FB92C4}" destId="{85E484A9-FEB7-4BFE-9E7F-65ABC9AB4CA8}" srcOrd="1" destOrd="0" presId="urn:microsoft.com/office/officeart/2005/8/layout/hierarchy6"/>
    <dgm:cxn modelId="{5C524DD0-9012-435A-AF85-D7C35E0C2A6C}" type="presParOf" srcId="{85E484A9-FEB7-4BFE-9E7F-65ABC9AB4CA8}" destId="{64FDF803-A53A-4493-9140-2A0757AAA787}" srcOrd="0" destOrd="0" presId="urn:microsoft.com/office/officeart/2005/8/layout/hierarchy6"/>
    <dgm:cxn modelId="{3A3987AE-30F5-42C6-AFB5-166B08024B27}" type="presParOf" srcId="{85E484A9-FEB7-4BFE-9E7F-65ABC9AB4CA8}" destId="{81CF36B6-C998-48E6-9C19-E8D4A5CA7F56}" srcOrd="1" destOrd="0" presId="urn:microsoft.com/office/officeart/2005/8/layout/hierarchy6"/>
    <dgm:cxn modelId="{24E3B3EA-0931-4D4B-8B34-05003094043F}" type="presParOf" srcId="{81CF36B6-C998-48E6-9C19-E8D4A5CA7F56}" destId="{629B6CC6-871C-4494-B27F-09F73F195996}" srcOrd="0" destOrd="0" presId="urn:microsoft.com/office/officeart/2005/8/layout/hierarchy6"/>
    <dgm:cxn modelId="{694A8933-CFC8-48DA-BCF7-EBD1C6DF923F}" type="presParOf" srcId="{81CF36B6-C998-48E6-9C19-E8D4A5CA7F56}" destId="{191D2A40-6E08-4AE4-8C76-20CF921D4C52}" srcOrd="1" destOrd="0" presId="urn:microsoft.com/office/officeart/2005/8/layout/hierarchy6"/>
    <dgm:cxn modelId="{98E70406-8835-47A2-964C-891B969D8EC2}" type="presParOf" srcId="{191D2A40-6E08-4AE4-8C76-20CF921D4C52}" destId="{06973B15-588A-4975-8981-A6A29171ED0E}" srcOrd="0" destOrd="0" presId="urn:microsoft.com/office/officeart/2005/8/layout/hierarchy6"/>
    <dgm:cxn modelId="{4D8D4E66-5E15-4BA8-B837-4AEFD2E38456}" type="presParOf" srcId="{191D2A40-6E08-4AE4-8C76-20CF921D4C52}" destId="{25C53740-FCEB-4D3D-9B5D-8724776C08FD}" srcOrd="1" destOrd="0" presId="urn:microsoft.com/office/officeart/2005/8/layout/hierarchy6"/>
    <dgm:cxn modelId="{973F3AC6-EAF8-4174-8739-9A82989950B8}" type="presParOf" srcId="{25C53740-FCEB-4D3D-9B5D-8724776C08FD}" destId="{C133828D-CA8E-41BC-B8F5-D246DC9EC082}" srcOrd="0" destOrd="0" presId="urn:microsoft.com/office/officeart/2005/8/layout/hierarchy6"/>
    <dgm:cxn modelId="{E07D0A88-BBC3-4AD4-880A-ABF5D1AD1240}" type="presParOf" srcId="{25C53740-FCEB-4D3D-9B5D-8724776C08FD}" destId="{D1844F33-F49B-468D-95EB-E164C7C26E5A}" srcOrd="1" destOrd="0" presId="urn:microsoft.com/office/officeart/2005/8/layout/hierarchy6"/>
    <dgm:cxn modelId="{16329A9B-56CB-49FE-92C9-21AD376B129A}" type="presParOf" srcId="{2518455C-47E0-4A12-962B-50BDBEEB3CD1}" destId="{4D405F61-CE54-40CF-BFF4-315AAD310C7B}" srcOrd="1" destOrd="0" presId="urn:microsoft.com/office/officeart/2005/8/layout/hierarchy6"/>
    <dgm:cxn modelId="{62618F07-E322-4E77-BB8F-108F044E5240}" type="presParOf" srcId="{4D405F61-CE54-40CF-BFF4-315AAD310C7B}" destId="{7AA249BC-DF23-4621-AE78-2A53F269638C}" srcOrd="0" destOrd="0" presId="urn:microsoft.com/office/officeart/2005/8/layout/hierarchy6"/>
    <dgm:cxn modelId="{6449D15E-78F8-440C-833A-D79CB0B65DEC}" type="presParOf" srcId="{7AA249BC-DF23-4621-AE78-2A53F269638C}" destId="{58242476-C9A8-4701-A7C0-0BCA3015BD7A}" srcOrd="0" destOrd="0" presId="urn:microsoft.com/office/officeart/2005/8/layout/hierarchy6"/>
    <dgm:cxn modelId="{312A7400-858D-4EE1-8C57-2BF7454EF887}" type="presParOf" srcId="{7AA249BC-DF23-4621-AE78-2A53F269638C}" destId="{97C1B3C2-3A1F-466B-BFC4-C0E2C98033AD}" srcOrd="1" destOrd="0" presId="urn:microsoft.com/office/officeart/2005/8/layout/hierarchy6"/>
    <dgm:cxn modelId="{B02DA624-D785-48E9-AAF6-4C31AEB7CDCC}" type="presParOf" srcId="{4D405F61-CE54-40CF-BFF4-315AAD310C7B}" destId="{66ABD215-BBD5-408B-9B00-A72222431393}" srcOrd="1" destOrd="0" presId="urn:microsoft.com/office/officeart/2005/8/layout/hierarchy6"/>
    <dgm:cxn modelId="{6B3E6A2C-C1BD-42EB-B5CD-1C34734D045F}" type="presParOf" srcId="{66ABD215-BBD5-408B-9B00-A72222431393}" destId="{ECC78B5C-B149-476D-981D-BE5390A8B0A1}" srcOrd="0" destOrd="0" presId="urn:microsoft.com/office/officeart/2005/8/layout/hierarchy6"/>
    <dgm:cxn modelId="{85B2AF0E-198E-4C64-BACE-94482C216F3C}" type="presParOf" srcId="{4D405F61-CE54-40CF-BFF4-315AAD310C7B}" destId="{5F32D976-6E1B-4797-A4BD-2F82057633D7}" srcOrd="2" destOrd="0" presId="urn:microsoft.com/office/officeart/2005/8/layout/hierarchy6"/>
    <dgm:cxn modelId="{82296B3E-38DA-47B6-B7A2-3C3775E7A707}" type="presParOf" srcId="{5F32D976-6E1B-4797-A4BD-2F82057633D7}" destId="{164D9DAE-EF91-4FFD-81DF-965E969FEEA5}" srcOrd="0" destOrd="0" presId="urn:microsoft.com/office/officeart/2005/8/layout/hierarchy6"/>
    <dgm:cxn modelId="{AE37BCBC-1B0C-4A9F-8AA3-85DED115A9DD}" type="presParOf" srcId="{5F32D976-6E1B-4797-A4BD-2F82057633D7}" destId="{968987B3-6377-46B0-8C61-CD60B8C31938}" srcOrd="1" destOrd="0" presId="urn:microsoft.com/office/officeart/2005/8/layout/hierarchy6"/>
    <dgm:cxn modelId="{F38FAC98-F07B-4CB7-8594-B652078DBE6A}" type="presParOf" srcId="{4D405F61-CE54-40CF-BFF4-315AAD310C7B}" destId="{5C580F4F-35F9-4330-B65A-CCB3118E77E7}" srcOrd="3" destOrd="0" presId="urn:microsoft.com/office/officeart/2005/8/layout/hierarchy6"/>
    <dgm:cxn modelId="{18C6E935-FE61-4453-A85B-1E6C78CB86A0}" type="presParOf" srcId="{5C580F4F-35F9-4330-B65A-CCB3118E77E7}" destId="{2F254A19-3890-47F4-8AE9-60314C459B9B}" srcOrd="0" destOrd="0" presId="urn:microsoft.com/office/officeart/2005/8/layout/hierarchy6"/>
    <dgm:cxn modelId="{6A81A8BD-A9D1-41CF-8BD1-B5C4FC471520}" type="presParOf" srcId="{4D405F61-CE54-40CF-BFF4-315AAD310C7B}" destId="{FC40A520-51A1-4A91-A716-A65241C223E4}" srcOrd="4" destOrd="0" presId="urn:microsoft.com/office/officeart/2005/8/layout/hierarchy6"/>
    <dgm:cxn modelId="{AE4FC279-2338-46F0-B13F-A1E845E03945}" type="presParOf" srcId="{FC40A520-51A1-4A91-A716-A65241C223E4}" destId="{9F290489-4CBD-40B9-9576-B43328F888C0}" srcOrd="0" destOrd="0" presId="urn:microsoft.com/office/officeart/2005/8/layout/hierarchy6"/>
    <dgm:cxn modelId="{12DFA12C-F980-4277-A743-C53D558C9514}" type="presParOf" srcId="{FC40A520-51A1-4A91-A716-A65241C223E4}" destId="{5DB1A8E2-5ADC-4AB1-BAEB-E3CE44AD2D36}" srcOrd="1" destOrd="0" presId="urn:microsoft.com/office/officeart/2005/8/layout/hierarchy6"/>
    <dgm:cxn modelId="{45663976-D88D-46DA-9410-DDDB56F669A2}" type="presParOf" srcId="{4D405F61-CE54-40CF-BFF4-315AAD310C7B}" destId="{05128B48-17DD-46F2-B22A-7619CA3EE843}" srcOrd="5" destOrd="0" presId="urn:microsoft.com/office/officeart/2005/8/layout/hierarchy6"/>
    <dgm:cxn modelId="{80926B17-42AE-4A6C-9DE1-E248D2C89588}" type="presParOf" srcId="{05128B48-17DD-46F2-B22A-7619CA3EE843}" destId="{F55BAAD4-8DFF-4C31-955B-53DBA14E0FE5}" srcOrd="0" destOrd="0" presId="urn:microsoft.com/office/officeart/2005/8/layout/hierarchy6"/>
    <dgm:cxn modelId="{861DDE78-4BC1-401A-AB51-7DEA75DCE35A}" type="presParOf" srcId="{4D405F61-CE54-40CF-BFF4-315AAD310C7B}" destId="{A94AD65D-5789-46E6-856F-12C6C23E3D8C}" srcOrd="6" destOrd="0" presId="urn:microsoft.com/office/officeart/2005/8/layout/hierarchy6"/>
    <dgm:cxn modelId="{711C0F0D-B7F3-43C0-801B-1F69271BB7E9}" type="presParOf" srcId="{A94AD65D-5789-46E6-856F-12C6C23E3D8C}" destId="{0624419F-A268-43A1-A0EC-B4472B1B19BC}" srcOrd="0" destOrd="0" presId="urn:microsoft.com/office/officeart/2005/8/layout/hierarchy6"/>
    <dgm:cxn modelId="{8399BFB4-3EF9-4F00-B69D-5B95677A0F7C}" type="presParOf" srcId="{A94AD65D-5789-46E6-856F-12C6C23E3D8C}" destId="{66E2E32E-73C4-4FAA-9499-3A5E5457BA68}" srcOrd="1" destOrd="0" presId="urn:microsoft.com/office/officeart/2005/8/layout/hierarchy6"/>
    <dgm:cxn modelId="{58DC5553-E770-4485-99E3-7027D3BEB4F9}" type="presParOf" srcId="{4D405F61-CE54-40CF-BFF4-315AAD310C7B}" destId="{9995488D-27E1-4C7E-BA75-7F986BC1B4BF}" srcOrd="7" destOrd="0" presId="urn:microsoft.com/office/officeart/2005/8/layout/hierarchy6"/>
    <dgm:cxn modelId="{B797E4A6-4C2C-4028-AC39-C761EB48EB49}" type="presParOf" srcId="{9995488D-27E1-4C7E-BA75-7F986BC1B4BF}" destId="{FAEC670C-F39E-4EF3-8030-419CAF5CBAE8}" srcOrd="0" destOrd="0" presId="urn:microsoft.com/office/officeart/2005/8/layout/hierarchy6"/>
    <dgm:cxn modelId="{C1CD2C02-5646-42F5-A56F-8AF32DE5BFD7}" type="presParOf" srcId="{4D405F61-CE54-40CF-BFF4-315AAD310C7B}" destId="{1A5AD389-2F97-4601-B976-01E451367ACE}" srcOrd="8" destOrd="0" presId="urn:microsoft.com/office/officeart/2005/8/layout/hierarchy6"/>
    <dgm:cxn modelId="{88270BD1-5CD3-4AEF-ACF2-B66CC50B592E}" type="presParOf" srcId="{1A5AD389-2F97-4601-B976-01E451367ACE}" destId="{D3700733-C825-4EC9-8429-498B57058969}" srcOrd="0" destOrd="0" presId="urn:microsoft.com/office/officeart/2005/8/layout/hierarchy6"/>
    <dgm:cxn modelId="{1C44CC56-CE9E-45C5-B695-ED40BF40B375}" type="presParOf" srcId="{1A5AD389-2F97-4601-B976-01E451367ACE}" destId="{58D5139A-CF8F-4DA8-B9B3-FB30BF30B50B}" srcOrd="1" destOrd="0" presId="urn:microsoft.com/office/officeart/2005/8/layout/hierarchy6"/>
    <dgm:cxn modelId="{B626CEE3-00E0-43E9-AD60-1C54BBE120A9}" type="presParOf" srcId="{4D405F61-CE54-40CF-BFF4-315AAD310C7B}" destId="{01021115-45E1-4351-B0C4-453BEA7E7ABD}" srcOrd="9" destOrd="0" presId="urn:microsoft.com/office/officeart/2005/8/layout/hierarchy6"/>
    <dgm:cxn modelId="{E22D2748-CA4A-49BD-822A-250C5A567C1D}" type="presParOf" srcId="{01021115-45E1-4351-B0C4-453BEA7E7ABD}" destId="{ED710E3F-66C0-479D-894E-0908222D2767}" srcOrd="0" destOrd="0" presId="urn:microsoft.com/office/officeart/2005/8/layout/hierarchy6"/>
    <dgm:cxn modelId="{DED21A4E-51F8-4E52-B75E-522AB0352C40}" type="presParOf" srcId="{4D405F61-CE54-40CF-BFF4-315AAD310C7B}" destId="{75A956E6-5526-44F5-9AF3-F99C83C2A674}" srcOrd="10" destOrd="0" presId="urn:microsoft.com/office/officeart/2005/8/layout/hierarchy6"/>
    <dgm:cxn modelId="{8FEFC011-0E02-4CF9-B0EF-40BBFE541178}" type="presParOf" srcId="{75A956E6-5526-44F5-9AF3-F99C83C2A674}" destId="{7700BDAF-F6BC-417F-ABD6-95278E9B08C2}" srcOrd="0" destOrd="0" presId="urn:microsoft.com/office/officeart/2005/8/layout/hierarchy6"/>
    <dgm:cxn modelId="{87D08312-CFCC-4694-886C-0C62B51AF8D7}" type="presParOf" srcId="{75A956E6-5526-44F5-9AF3-F99C83C2A674}" destId="{FF2F89AC-C032-4E9F-A71E-A22A59B657ED}"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0BDAF-F6BC-417F-ABD6-95278E9B08C2}">
      <dsp:nvSpPr>
        <dsp:cNvPr id="0" name=""/>
        <dsp:cNvSpPr/>
      </dsp:nvSpPr>
      <dsp:spPr>
        <a:xfrm>
          <a:off x="0" y="6456281"/>
          <a:ext cx="20584387" cy="9508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dirty="0" smtClean="0"/>
            <a:t>What do the RPC need to see? The RPC will…</a:t>
          </a:r>
          <a:endParaRPr lang="en-GB" sz="2400" kern="1200" dirty="0"/>
        </a:p>
      </dsp:txBody>
      <dsp:txXfrm>
        <a:off x="0" y="6456281"/>
        <a:ext cx="6175316" cy="950821"/>
      </dsp:txXfrm>
    </dsp:sp>
    <dsp:sp modelId="{D3700733-C825-4EC9-8429-498B57058969}">
      <dsp:nvSpPr>
        <dsp:cNvPr id="0" name=""/>
        <dsp:cNvSpPr/>
      </dsp:nvSpPr>
      <dsp:spPr>
        <a:xfrm>
          <a:off x="0" y="5346989"/>
          <a:ext cx="20584387" cy="9508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dirty="0" smtClean="0"/>
            <a:t>Does the proposal qualify for the fast track?</a:t>
          </a:r>
          <a:endParaRPr lang="en-GB" sz="2400" kern="1200" dirty="0"/>
        </a:p>
      </dsp:txBody>
      <dsp:txXfrm>
        <a:off x="0" y="5346989"/>
        <a:ext cx="6175316" cy="950821"/>
      </dsp:txXfrm>
    </dsp:sp>
    <dsp:sp modelId="{0624419F-A268-43A1-A0EC-B4472B1B19BC}">
      <dsp:nvSpPr>
        <dsp:cNvPr id="0" name=""/>
        <dsp:cNvSpPr/>
      </dsp:nvSpPr>
      <dsp:spPr>
        <a:xfrm>
          <a:off x="0" y="4237697"/>
          <a:ext cx="20584387" cy="9508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dirty="0" smtClean="0"/>
            <a:t>Is the proposal a ‘qualifying regulatory provision’?</a:t>
          </a:r>
          <a:endParaRPr lang="en-GB" sz="2400" kern="1200" dirty="0"/>
        </a:p>
      </dsp:txBody>
      <dsp:txXfrm>
        <a:off x="0" y="4237697"/>
        <a:ext cx="6175316" cy="950821"/>
      </dsp:txXfrm>
    </dsp:sp>
    <dsp:sp modelId="{9F290489-4CBD-40B9-9576-B43328F888C0}">
      <dsp:nvSpPr>
        <dsp:cNvPr id="0" name=""/>
        <dsp:cNvSpPr/>
      </dsp:nvSpPr>
      <dsp:spPr>
        <a:xfrm>
          <a:off x="0" y="3128405"/>
          <a:ext cx="20584387" cy="9508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dirty="0" smtClean="0"/>
            <a:t>Is the proposal a ‘regulatory provision’ (as defined by the SBEE Act)?</a:t>
          </a:r>
          <a:endParaRPr lang="en-GB" sz="2400" kern="1200" dirty="0"/>
        </a:p>
      </dsp:txBody>
      <dsp:txXfrm>
        <a:off x="0" y="3128405"/>
        <a:ext cx="6175316" cy="950821"/>
      </dsp:txXfrm>
    </dsp:sp>
    <dsp:sp modelId="{164D9DAE-EF91-4FFD-81DF-965E969FEEA5}">
      <dsp:nvSpPr>
        <dsp:cNvPr id="0" name=""/>
        <dsp:cNvSpPr/>
      </dsp:nvSpPr>
      <dsp:spPr>
        <a:xfrm>
          <a:off x="0" y="2019112"/>
          <a:ext cx="20584387" cy="9508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dirty="0" smtClean="0"/>
            <a:t>Does the measure require RRC clearance?</a:t>
          </a:r>
          <a:endParaRPr lang="en-GB" sz="2400" kern="1200" dirty="0"/>
        </a:p>
      </dsp:txBody>
      <dsp:txXfrm>
        <a:off x="0" y="2019112"/>
        <a:ext cx="6175316" cy="950821"/>
      </dsp:txXfrm>
    </dsp:sp>
    <dsp:sp modelId="{58242476-C9A8-4701-A7C0-0BCA3015BD7A}">
      <dsp:nvSpPr>
        <dsp:cNvPr id="0" name=""/>
        <dsp:cNvSpPr/>
      </dsp:nvSpPr>
      <dsp:spPr>
        <a:xfrm>
          <a:off x="0" y="909820"/>
          <a:ext cx="20584387" cy="95082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GB" sz="1600" kern="1200" dirty="0"/>
        </a:p>
      </dsp:txBody>
      <dsp:txXfrm>
        <a:off x="0" y="909820"/>
        <a:ext cx="6175316" cy="950821"/>
      </dsp:txXfrm>
    </dsp:sp>
    <dsp:sp modelId="{AE85C960-F83F-427A-80A8-F5814F9A9527}">
      <dsp:nvSpPr>
        <dsp:cNvPr id="0" name=""/>
        <dsp:cNvSpPr/>
      </dsp:nvSpPr>
      <dsp:spPr>
        <a:xfrm>
          <a:off x="14243637" y="989056"/>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Proposal</a:t>
          </a:r>
          <a:endParaRPr lang="en-GB" sz="1200" b="1" kern="1200" dirty="0"/>
        </a:p>
      </dsp:txBody>
      <dsp:txXfrm>
        <a:off x="14266844" y="1012263"/>
        <a:ext cx="1142113" cy="745937"/>
      </dsp:txXfrm>
    </dsp:sp>
    <dsp:sp modelId="{25003E26-E492-4BD0-843E-678C064BCA21}">
      <dsp:nvSpPr>
        <dsp:cNvPr id="0" name=""/>
        <dsp:cNvSpPr/>
      </dsp:nvSpPr>
      <dsp:spPr>
        <a:xfrm>
          <a:off x="11405939" y="1781407"/>
          <a:ext cx="3431961" cy="316940"/>
        </a:xfrm>
        <a:custGeom>
          <a:avLst/>
          <a:gdLst/>
          <a:ahLst/>
          <a:cxnLst/>
          <a:rect l="0" t="0" r="0" b="0"/>
          <a:pathLst>
            <a:path>
              <a:moveTo>
                <a:pt x="3431961" y="0"/>
              </a:moveTo>
              <a:lnTo>
                <a:pt x="3431961" y="158470"/>
              </a:lnTo>
              <a:lnTo>
                <a:pt x="0" y="158470"/>
              </a:lnTo>
              <a:lnTo>
                <a:pt x="0" y="3169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B39EA1-244F-440B-B452-33349D9E808E}">
      <dsp:nvSpPr>
        <dsp:cNvPr id="0" name=""/>
        <dsp:cNvSpPr/>
      </dsp:nvSpPr>
      <dsp:spPr>
        <a:xfrm>
          <a:off x="10811676" y="2098348"/>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Yes </a:t>
          </a:r>
          <a:r>
            <a:rPr lang="en-GB" sz="1200" kern="1200" dirty="0" smtClean="0"/>
            <a:t> </a:t>
          </a:r>
        </a:p>
        <a:p>
          <a:pPr lvl="0" algn="ctr" defTabSz="533400">
            <a:lnSpc>
              <a:spcPct val="90000"/>
            </a:lnSpc>
            <a:spcBef>
              <a:spcPct val="0"/>
            </a:spcBef>
            <a:spcAft>
              <a:spcPct val="35000"/>
            </a:spcAft>
          </a:pPr>
          <a:r>
            <a:rPr lang="en-GB" sz="1200" kern="1200" dirty="0" smtClean="0"/>
            <a:t>e.g. it relates to legislation.</a:t>
          </a:r>
          <a:endParaRPr lang="en-GB" sz="1200" kern="1200" dirty="0"/>
        </a:p>
      </dsp:txBody>
      <dsp:txXfrm>
        <a:off x="10834883" y="2121555"/>
        <a:ext cx="1142113" cy="745937"/>
      </dsp:txXfrm>
    </dsp:sp>
    <dsp:sp modelId="{5434D76D-EA3C-4CE0-93AC-EEF07937FE98}">
      <dsp:nvSpPr>
        <dsp:cNvPr id="0" name=""/>
        <dsp:cNvSpPr/>
      </dsp:nvSpPr>
      <dsp:spPr>
        <a:xfrm>
          <a:off x="9088311" y="2890699"/>
          <a:ext cx="2317628" cy="316940"/>
        </a:xfrm>
        <a:custGeom>
          <a:avLst/>
          <a:gdLst/>
          <a:ahLst/>
          <a:cxnLst/>
          <a:rect l="0" t="0" r="0" b="0"/>
          <a:pathLst>
            <a:path>
              <a:moveTo>
                <a:pt x="2317628" y="0"/>
              </a:moveTo>
              <a:lnTo>
                <a:pt x="2317628" y="158470"/>
              </a:lnTo>
              <a:lnTo>
                <a:pt x="0" y="158470"/>
              </a:lnTo>
              <a:lnTo>
                <a:pt x="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1AB551-0DCD-4864-A4C2-6285D7A8A9EB}">
      <dsp:nvSpPr>
        <dsp:cNvPr id="0" name=""/>
        <dsp:cNvSpPr/>
      </dsp:nvSpPr>
      <dsp:spPr>
        <a:xfrm>
          <a:off x="8494048" y="3207640"/>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Yes</a:t>
          </a:r>
          <a:endParaRPr lang="en-GB" sz="1200" b="1" kern="1200" dirty="0"/>
        </a:p>
      </dsp:txBody>
      <dsp:txXfrm>
        <a:off x="8517255" y="3230847"/>
        <a:ext cx="1142113" cy="745937"/>
      </dsp:txXfrm>
    </dsp:sp>
    <dsp:sp modelId="{38A0FB51-3BE6-47B3-8572-C3311351E92A}">
      <dsp:nvSpPr>
        <dsp:cNvPr id="0" name=""/>
        <dsp:cNvSpPr/>
      </dsp:nvSpPr>
      <dsp:spPr>
        <a:xfrm>
          <a:off x="7543226" y="3999991"/>
          <a:ext cx="1545085" cy="316940"/>
        </a:xfrm>
        <a:custGeom>
          <a:avLst/>
          <a:gdLst/>
          <a:ahLst/>
          <a:cxnLst/>
          <a:rect l="0" t="0" r="0" b="0"/>
          <a:pathLst>
            <a:path>
              <a:moveTo>
                <a:pt x="1545085" y="0"/>
              </a:moveTo>
              <a:lnTo>
                <a:pt x="1545085" y="158470"/>
              </a:lnTo>
              <a:lnTo>
                <a:pt x="0" y="158470"/>
              </a:lnTo>
              <a:lnTo>
                <a:pt x="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8F08FB-A9AC-4FB1-B791-CB6C8CED7BE0}">
      <dsp:nvSpPr>
        <dsp:cNvPr id="0" name=""/>
        <dsp:cNvSpPr/>
      </dsp:nvSpPr>
      <dsp:spPr>
        <a:xfrm>
          <a:off x="6800307" y="4316932"/>
          <a:ext cx="148583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Yes </a:t>
          </a:r>
        </a:p>
        <a:p>
          <a:pPr lvl="0" algn="ctr" defTabSz="533400">
            <a:lnSpc>
              <a:spcPct val="90000"/>
            </a:lnSpc>
            <a:spcBef>
              <a:spcPct val="0"/>
            </a:spcBef>
            <a:spcAft>
              <a:spcPct val="35000"/>
            </a:spcAft>
          </a:pPr>
          <a:r>
            <a:rPr lang="en-GB" sz="1200" kern="1200" dirty="0" smtClean="0"/>
            <a:t>e.g. domestic measure that is not excluded</a:t>
          </a:r>
          <a:endParaRPr lang="en-GB" sz="1200" kern="1200" dirty="0"/>
        </a:p>
      </dsp:txBody>
      <dsp:txXfrm>
        <a:off x="6823514" y="4340139"/>
        <a:ext cx="1439423" cy="745937"/>
      </dsp:txXfrm>
    </dsp:sp>
    <dsp:sp modelId="{33D3DFA0-01A5-4779-8250-18624990995F}">
      <dsp:nvSpPr>
        <dsp:cNvPr id="0" name=""/>
        <dsp:cNvSpPr/>
      </dsp:nvSpPr>
      <dsp:spPr>
        <a:xfrm>
          <a:off x="6768056" y="5109283"/>
          <a:ext cx="775169" cy="325981"/>
        </a:xfrm>
        <a:custGeom>
          <a:avLst/>
          <a:gdLst/>
          <a:ahLst/>
          <a:cxnLst/>
          <a:rect l="0" t="0" r="0" b="0"/>
          <a:pathLst>
            <a:path>
              <a:moveTo>
                <a:pt x="775169" y="0"/>
              </a:moveTo>
              <a:lnTo>
                <a:pt x="775169" y="162990"/>
              </a:lnTo>
              <a:lnTo>
                <a:pt x="0" y="162990"/>
              </a:lnTo>
              <a:lnTo>
                <a:pt x="0" y="3259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B2E100-E7FE-4ADB-9B10-BEE4B3D334B3}">
      <dsp:nvSpPr>
        <dsp:cNvPr id="0" name=""/>
        <dsp:cNvSpPr/>
      </dsp:nvSpPr>
      <dsp:spPr>
        <a:xfrm>
          <a:off x="6173793" y="5435265"/>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Yes </a:t>
          </a:r>
          <a:endParaRPr lang="en-GB" sz="1200" b="1" kern="1200" dirty="0"/>
        </a:p>
      </dsp:txBody>
      <dsp:txXfrm>
        <a:off x="6197000" y="5458472"/>
        <a:ext cx="1142113" cy="745937"/>
      </dsp:txXfrm>
    </dsp:sp>
    <dsp:sp modelId="{9ED536A1-54D2-4505-A292-410FE777B386}">
      <dsp:nvSpPr>
        <dsp:cNvPr id="0" name=""/>
        <dsp:cNvSpPr/>
      </dsp:nvSpPr>
      <dsp:spPr>
        <a:xfrm>
          <a:off x="6722336" y="6227616"/>
          <a:ext cx="91440" cy="307899"/>
        </a:xfrm>
        <a:custGeom>
          <a:avLst/>
          <a:gdLst/>
          <a:ahLst/>
          <a:cxnLst/>
          <a:rect l="0" t="0" r="0" b="0"/>
          <a:pathLst>
            <a:path>
              <a:moveTo>
                <a:pt x="45720" y="0"/>
              </a:moveTo>
              <a:lnTo>
                <a:pt x="45720" y="153949"/>
              </a:lnTo>
              <a:lnTo>
                <a:pt x="48346" y="153949"/>
              </a:lnTo>
              <a:lnTo>
                <a:pt x="48346" y="3078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E220E6-8FEC-4A3C-9B90-E4DFD7668134}">
      <dsp:nvSpPr>
        <dsp:cNvPr id="0" name=""/>
        <dsp:cNvSpPr/>
      </dsp:nvSpPr>
      <dsp:spPr>
        <a:xfrm>
          <a:off x="6176419" y="6535516"/>
          <a:ext cx="1188527" cy="792351"/>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Validate the EANDCB at final stage</a:t>
          </a:r>
          <a:endParaRPr lang="en-GB" sz="1200" kern="1200" dirty="0">
            <a:solidFill>
              <a:schemeClr val="tx1"/>
            </a:solidFill>
          </a:endParaRPr>
        </a:p>
      </dsp:txBody>
      <dsp:txXfrm>
        <a:off x="6199626" y="6558723"/>
        <a:ext cx="1142113" cy="745937"/>
      </dsp:txXfrm>
    </dsp:sp>
    <dsp:sp modelId="{0EB28E08-55B5-4C03-9BF4-D36482E500FE}">
      <dsp:nvSpPr>
        <dsp:cNvPr id="0" name=""/>
        <dsp:cNvSpPr/>
      </dsp:nvSpPr>
      <dsp:spPr>
        <a:xfrm>
          <a:off x="7543226" y="5109283"/>
          <a:ext cx="772542" cy="316940"/>
        </a:xfrm>
        <a:custGeom>
          <a:avLst/>
          <a:gdLst/>
          <a:ahLst/>
          <a:cxnLst/>
          <a:rect l="0" t="0" r="0" b="0"/>
          <a:pathLst>
            <a:path>
              <a:moveTo>
                <a:pt x="0" y="0"/>
              </a:moveTo>
              <a:lnTo>
                <a:pt x="0" y="158470"/>
              </a:lnTo>
              <a:lnTo>
                <a:pt x="772542" y="158470"/>
              </a:lnTo>
              <a:lnTo>
                <a:pt x="772542"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7BE8D4-0B13-44C7-9667-C6E41B79063B}">
      <dsp:nvSpPr>
        <dsp:cNvPr id="0" name=""/>
        <dsp:cNvSpPr/>
      </dsp:nvSpPr>
      <dsp:spPr>
        <a:xfrm>
          <a:off x="7721505" y="5426224"/>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No </a:t>
          </a:r>
          <a:endParaRPr lang="en-GB" sz="1200" b="1" kern="1200" dirty="0"/>
        </a:p>
      </dsp:txBody>
      <dsp:txXfrm>
        <a:off x="7744712" y="5449431"/>
        <a:ext cx="1142113" cy="745937"/>
      </dsp:txXfrm>
    </dsp:sp>
    <dsp:sp modelId="{15505233-27F9-4ED0-B031-567D03DFF1A5}">
      <dsp:nvSpPr>
        <dsp:cNvPr id="0" name=""/>
        <dsp:cNvSpPr/>
      </dsp:nvSpPr>
      <dsp:spPr>
        <a:xfrm>
          <a:off x="8270048" y="6218575"/>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A34C5E-B59D-4427-933B-9FA7CEC9ACEE}">
      <dsp:nvSpPr>
        <dsp:cNvPr id="0" name=""/>
        <dsp:cNvSpPr/>
      </dsp:nvSpPr>
      <dsp:spPr>
        <a:xfrm>
          <a:off x="7721505" y="6535516"/>
          <a:ext cx="1188527" cy="792351"/>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Scrutinise consultation and final stage IAs </a:t>
          </a:r>
          <a:endParaRPr lang="en-GB" sz="1200" kern="1200" dirty="0">
            <a:solidFill>
              <a:schemeClr val="tx1"/>
            </a:solidFill>
          </a:endParaRPr>
        </a:p>
      </dsp:txBody>
      <dsp:txXfrm>
        <a:off x="7744712" y="6558723"/>
        <a:ext cx="1142113" cy="745937"/>
      </dsp:txXfrm>
    </dsp:sp>
    <dsp:sp modelId="{D068120C-532E-44E4-8236-C48408E295BC}">
      <dsp:nvSpPr>
        <dsp:cNvPr id="0" name=""/>
        <dsp:cNvSpPr/>
      </dsp:nvSpPr>
      <dsp:spPr>
        <a:xfrm>
          <a:off x="9088311" y="3999991"/>
          <a:ext cx="1545085" cy="316940"/>
        </a:xfrm>
        <a:custGeom>
          <a:avLst/>
          <a:gdLst/>
          <a:ahLst/>
          <a:cxnLst/>
          <a:rect l="0" t="0" r="0" b="0"/>
          <a:pathLst>
            <a:path>
              <a:moveTo>
                <a:pt x="0" y="0"/>
              </a:moveTo>
              <a:lnTo>
                <a:pt x="0" y="158470"/>
              </a:lnTo>
              <a:lnTo>
                <a:pt x="1545085" y="158470"/>
              </a:lnTo>
              <a:lnTo>
                <a:pt x="1545085"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EBAC7D-092F-4751-A4D5-C5EA8239A035}">
      <dsp:nvSpPr>
        <dsp:cNvPr id="0" name=""/>
        <dsp:cNvSpPr/>
      </dsp:nvSpPr>
      <dsp:spPr>
        <a:xfrm>
          <a:off x="9890478" y="4316932"/>
          <a:ext cx="148583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No </a:t>
          </a:r>
        </a:p>
        <a:p>
          <a:pPr lvl="0" algn="ctr" defTabSz="533400">
            <a:lnSpc>
              <a:spcPct val="90000"/>
            </a:lnSpc>
            <a:spcBef>
              <a:spcPct val="0"/>
            </a:spcBef>
            <a:spcAft>
              <a:spcPct val="35000"/>
            </a:spcAft>
          </a:pPr>
          <a:r>
            <a:rPr lang="en-GB" sz="1200" kern="1200" dirty="0" smtClean="0"/>
            <a:t>e.g. EU with no gold-plating</a:t>
          </a:r>
          <a:endParaRPr lang="en-GB" sz="1200" kern="1200" dirty="0"/>
        </a:p>
      </dsp:txBody>
      <dsp:txXfrm>
        <a:off x="9913685" y="4340139"/>
        <a:ext cx="1439423" cy="745937"/>
      </dsp:txXfrm>
    </dsp:sp>
    <dsp:sp modelId="{4925CE91-30A0-4FB2-A456-991510BD4C8E}">
      <dsp:nvSpPr>
        <dsp:cNvPr id="0" name=""/>
        <dsp:cNvSpPr/>
      </dsp:nvSpPr>
      <dsp:spPr>
        <a:xfrm>
          <a:off x="9860854" y="5109283"/>
          <a:ext cx="772542" cy="316940"/>
        </a:xfrm>
        <a:custGeom>
          <a:avLst/>
          <a:gdLst/>
          <a:ahLst/>
          <a:cxnLst/>
          <a:rect l="0" t="0" r="0" b="0"/>
          <a:pathLst>
            <a:path>
              <a:moveTo>
                <a:pt x="772542" y="0"/>
              </a:moveTo>
              <a:lnTo>
                <a:pt x="772542" y="158470"/>
              </a:lnTo>
              <a:lnTo>
                <a:pt x="0" y="158470"/>
              </a:lnTo>
              <a:lnTo>
                <a:pt x="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C29C61-B07B-427D-B9F4-1918220AC3D1}">
      <dsp:nvSpPr>
        <dsp:cNvPr id="0" name=""/>
        <dsp:cNvSpPr/>
      </dsp:nvSpPr>
      <dsp:spPr>
        <a:xfrm>
          <a:off x="9266590" y="5426224"/>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Yes </a:t>
          </a:r>
          <a:endParaRPr lang="en-GB" sz="1200" b="1" kern="1200" dirty="0"/>
        </a:p>
      </dsp:txBody>
      <dsp:txXfrm>
        <a:off x="9289797" y="5449431"/>
        <a:ext cx="1142113" cy="745937"/>
      </dsp:txXfrm>
    </dsp:sp>
    <dsp:sp modelId="{E3E56B50-2B22-4EE2-8395-B1DA03B931E2}">
      <dsp:nvSpPr>
        <dsp:cNvPr id="0" name=""/>
        <dsp:cNvSpPr/>
      </dsp:nvSpPr>
      <dsp:spPr>
        <a:xfrm>
          <a:off x="9815134" y="6218575"/>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F4C49A-C140-41A8-B91D-DB533D8B8BE4}">
      <dsp:nvSpPr>
        <dsp:cNvPr id="0" name=""/>
        <dsp:cNvSpPr/>
      </dsp:nvSpPr>
      <dsp:spPr>
        <a:xfrm>
          <a:off x="9266590" y="6535516"/>
          <a:ext cx="1188527" cy="792351"/>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Confirm non-qualifying and indication of scale of costs</a:t>
          </a:r>
          <a:endParaRPr lang="en-GB" sz="1200" kern="1200" dirty="0">
            <a:solidFill>
              <a:schemeClr val="tx1"/>
            </a:solidFill>
          </a:endParaRPr>
        </a:p>
      </dsp:txBody>
      <dsp:txXfrm>
        <a:off x="9289797" y="6558723"/>
        <a:ext cx="1142113" cy="745937"/>
      </dsp:txXfrm>
    </dsp:sp>
    <dsp:sp modelId="{DE711B06-3E59-40E9-AE8B-29E6E9C34C2E}">
      <dsp:nvSpPr>
        <dsp:cNvPr id="0" name=""/>
        <dsp:cNvSpPr/>
      </dsp:nvSpPr>
      <dsp:spPr>
        <a:xfrm>
          <a:off x="10633397" y="5109283"/>
          <a:ext cx="772542" cy="316940"/>
        </a:xfrm>
        <a:custGeom>
          <a:avLst/>
          <a:gdLst/>
          <a:ahLst/>
          <a:cxnLst/>
          <a:rect l="0" t="0" r="0" b="0"/>
          <a:pathLst>
            <a:path>
              <a:moveTo>
                <a:pt x="0" y="0"/>
              </a:moveTo>
              <a:lnTo>
                <a:pt x="0" y="158470"/>
              </a:lnTo>
              <a:lnTo>
                <a:pt x="772542" y="158470"/>
              </a:lnTo>
              <a:lnTo>
                <a:pt x="772542"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2E8216-4A9F-416B-9D30-1E076770EFF6}">
      <dsp:nvSpPr>
        <dsp:cNvPr id="0" name=""/>
        <dsp:cNvSpPr/>
      </dsp:nvSpPr>
      <dsp:spPr>
        <a:xfrm>
          <a:off x="10811676" y="5426224"/>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No </a:t>
          </a:r>
          <a:endParaRPr lang="en-GB" sz="1200" b="1" kern="1200" dirty="0"/>
        </a:p>
      </dsp:txBody>
      <dsp:txXfrm>
        <a:off x="10834883" y="5449431"/>
        <a:ext cx="1142113" cy="745937"/>
      </dsp:txXfrm>
    </dsp:sp>
    <dsp:sp modelId="{8F4733EB-3601-41E0-AFE1-5E47F77D9140}">
      <dsp:nvSpPr>
        <dsp:cNvPr id="0" name=""/>
        <dsp:cNvSpPr/>
      </dsp:nvSpPr>
      <dsp:spPr>
        <a:xfrm>
          <a:off x="11360219" y="6218575"/>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47311C-50CD-47A0-A399-A07437DB593F}">
      <dsp:nvSpPr>
        <dsp:cNvPr id="0" name=""/>
        <dsp:cNvSpPr/>
      </dsp:nvSpPr>
      <dsp:spPr>
        <a:xfrm>
          <a:off x="10811676" y="6535516"/>
          <a:ext cx="1188527" cy="792351"/>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Scrutinise consultation and final stage IAs </a:t>
          </a:r>
          <a:endParaRPr lang="en-GB" sz="1200" kern="1200" dirty="0">
            <a:solidFill>
              <a:schemeClr val="tx1"/>
            </a:solidFill>
          </a:endParaRPr>
        </a:p>
      </dsp:txBody>
      <dsp:txXfrm>
        <a:off x="10834883" y="6558723"/>
        <a:ext cx="1142113" cy="745937"/>
      </dsp:txXfrm>
    </dsp:sp>
    <dsp:sp modelId="{C0F8C105-9CF4-476B-8720-54AEA9211A07}">
      <dsp:nvSpPr>
        <dsp:cNvPr id="0" name=""/>
        <dsp:cNvSpPr/>
      </dsp:nvSpPr>
      <dsp:spPr>
        <a:xfrm>
          <a:off x="11405939" y="2890699"/>
          <a:ext cx="2317628" cy="316940"/>
        </a:xfrm>
        <a:custGeom>
          <a:avLst/>
          <a:gdLst/>
          <a:ahLst/>
          <a:cxnLst/>
          <a:rect l="0" t="0" r="0" b="0"/>
          <a:pathLst>
            <a:path>
              <a:moveTo>
                <a:pt x="0" y="0"/>
              </a:moveTo>
              <a:lnTo>
                <a:pt x="0" y="158470"/>
              </a:lnTo>
              <a:lnTo>
                <a:pt x="2317628" y="158470"/>
              </a:lnTo>
              <a:lnTo>
                <a:pt x="2317628"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4236C4-496B-4C46-AEFE-6B5E650199FF}">
      <dsp:nvSpPr>
        <dsp:cNvPr id="0" name=""/>
        <dsp:cNvSpPr/>
      </dsp:nvSpPr>
      <dsp:spPr>
        <a:xfrm>
          <a:off x="13129304" y="3207640"/>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No</a:t>
          </a:r>
          <a:r>
            <a:rPr lang="en-GB" sz="1200" kern="1200" dirty="0" smtClean="0"/>
            <a:t> </a:t>
          </a:r>
        </a:p>
        <a:p>
          <a:pPr lvl="0" algn="ctr" defTabSz="533400">
            <a:lnSpc>
              <a:spcPct val="90000"/>
            </a:lnSpc>
            <a:spcBef>
              <a:spcPct val="0"/>
            </a:spcBef>
            <a:spcAft>
              <a:spcPct val="35000"/>
            </a:spcAft>
          </a:pPr>
          <a:r>
            <a:rPr lang="en-GB" sz="1200" kern="1200" dirty="0" smtClean="0"/>
            <a:t>e.g. it is a fee or charge)</a:t>
          </a:r>
          <a:endParaRPr lang="en-GB" sz="1200" kern="1200" dirty="0"/>
        </a:p>
      </dsp:txBody>
      <dsp:txXfrm>
        <a:off x="13152511" y="3230847"/>
        <a:ext cx="1142113" cy="745937"/>
      </dsp:txXfrm>
    </dsp:sp>
    <dsp:sp modelId="{B9DEC386-68AD-467D-A91D-F463F3BC3B8B}">
      <dsp:nvSpPr>
        <dsp:cNvPr id="0" name=""/>
        <dsp:cNvSpPr/>
      </dsp:nvSpPr>
      <dsp:spPr>
        <a:xfrm>
          <a:off x="13677847" y="3999991"/>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E9662A-7882-4F60-B888-987F571C8AC0}">
      <dsp:nvSpPr>
        <dsp:cNvPr id="0" name=""/>
        <dsp:cNvSpPr/>
      </dsp:nvSpPr>
      <dsp:spPr>
        <a:xfrm>
          <a:off x="13692226" y="4316932"/>
          <a:ext cx="62682" cy="792351"/>
        </a:xfrm>
        <a:prstGeom prst="roundRect">
          <a:avLst>
            <a:gd name="adj" fmla="val 10000"/>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
            <a:lnSpc>
              <a:spcPct val="90000"/>
            </a:lnSpc>
            <a:spcBef>
              <a:spcPct val="0"/>
            </a:spcBef>
            <a:spcAft>
              <a:spcPct val="35000"/>
            </a:spcAft>
          </a:pPr>
          <a:endParaRPr lang="en-GB" sz="100" kern="1200" dirty="0"/>
        </a:p>
      </dsp:txBody>
      <dsp:txXfrm>
        <a:off x="13694062" y="4318768"/>
        <a:ext cx="59010" cy="788679"/>
      </dsp:txXfrm>
    </dsp:sp>
    <dsp:sp modelId="{DC575003-1E00-4808-823B-F2518FBA61BA}">
      <dsp:nvSpPr>
        <dsp:cNvPr id="0" name=""/>
        <dsp:cNvSpPr/>
      </dsp:nvSpPr>
      <dsp:spPr>
        <a:xfrm>
          <a:off x="12951025" y="5109283"/>
          <a:ext cx="772542" cy="316940"/>
        </a:xfrm>
        <a:custGeom>
          <a:avLst/>
          <a:gdLst/>
          <a:ahLst/>
          <a:cxnLst/>
          <a:rect l="0" t="0" r="0" b="0"/>
          <a:pathLst>
            <a:path>
              <a:moveTo>
                <a:pt x="772542" y="0"/>
              </a:moveTo>
              <a:lnTo>
                <a:pt x="772542" y="158470"/>
              </a:lnTo>
              <a:lnTo>
                <a:pt x="0" y="158470"/>
              </a:lnTo>
              <a:lnTo>
                <a:pt x="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A53FBD-F5E0-49FF-8550-8372B88335FA}">
      <dsp:nvSpPr>
        <dsp:cNvPr id="0" name=""/>
        <dsp:cNvSpPr/>
      </dsp:nvSpPr>
      <dsp:spPr>
        <a:xfrm>
          <a:off x="12356761" y="5426224"/>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Yes </a:t>
          </a:r>
          <a:endParaRPr lang="en-GB" sz="1200" b="1" kern="1200" dirty="0"/>
        </a:p>
      </dsp:txBody>
      <dsp:txXfrm>
        <a:off x="12379968" y="5449431"/>
        <a:ext cx="1142113" cy="745937"/>
      </dsp:txXfrm>
    </dsp:sp>
    <dsp:sp modelId="{06CAA8EF-31AB-4FF3-B7E6-1115C050A6AA}">
      <dsp:nvSpPr>
        <dsp:cNvPr id="0" name=""/>
        <dsp:cNvSpPr/>
      </dsp:nvSpPr>
      <dsp:spPr>
        <a:xfrm>
          <a:off x="12905305" y="6218575"/>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02D395-D6C8-4E1B-B5E5-4D5ECD4F0322}">
      <dsp:nvSpPr>
        <dsp:cNvPr id="0" name=""/>
        <dsp:cNvSpPr/>
      </dsp:nvSpPr>
      <dsp:spPr>
        <a:xfrm>
          <a:off x="12356761" y="6535516"/>
          <a:ext cx="1188527" cy="792351"/>
        </a:xfrm>
        <a:prstGeom prst="roundRect">
          <a:avLst>
            <a:gd name="adj" fmla="val 1000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Not see the proposal</a:t>
          </a:r>
          <a:endParaRPr lang="en-GB" sz="1200" kern="1200" dirty="0">
            <a:solidFill>
              <a:schemeClr val="tx1"/>
            </a:solidFill>
          </a:endParaRPr>
        </a:p>
      </dsp:txBody>
      <dsp:txXfrm>
        <a:off x="12379968" y="6558723"/>
        <a:ext cx="1142113" cy="745937"/>
      </dsp:txXfrm>
    </dsp:sp>
    <dsp:sp modelId="{CA43618A-583D-442C-A816-6909247EAD9E}">
      <dsp:nvSpPr>
        <dsp:cNvPr id="0" name=""/>
        <dsp:cNvSpPr/>
      </dsp:nvSpPr>
      <dsp:spPr>
        <a:xfrm>
          <a:off x="13723567" y="5109283"/>
          <a:ext cx="772542" cy="316940"/>
        </a:xfrm>
        <a:custGeom>
          <a:avLst/>
          <a:gdLst/>
          <a:ahLst/>
          <a:cxnLst/>
          <a:rect l="0" t="0" r="0" b="0"/>
          <a:pathLst>
            <a:path>
              <a:moveTo>
                <a:pt x="0" y="0"/>
              </a:moveTo>
              <a:lnTo>
                <a:pt x="0" y="158470"/>
              </a:lnTo>
              <a:lnTo>
                <a:pt x="772542" y="158470"/>
              </a:lnTo>
              <a:lnTo>
                <a:pt x="772542"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94E23-A5A7-458E-AE9D-E0D5C34AE118}">
      <dsp:nvSpPr>
        <dsp:cNvPr id="0" name=""/>
        <dsp:cNvSpPr/>
      </dsp:nvSpPr>
      <dsp:spPr>
        <a:xfrm>
          <a:off x="13901846" y="5426224"/>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smtClean="0"/>
            <a:t>No </a:t>
          </a:r>
          <a:endParaRPr lang="en-GB" sz="1200" b="1" kern="1200" dirty="0"/>
        </a:p>
      </dsp:txBody>
      <dsp:txXfrm>
        <a:off x="13925053" y="5449431"/>
        <a:ext cx="1142113" cy="745937"/>
      </dsp:txXfrm>
    </dsp:sp>
    <dsp:sp modelId="{AFE7334B-8013-4F81-B870-702AB8E7D1C8}">
      <dsp:nvSpPr>
        <dsp:cNvPr id="0" name=""/>
        <dsp:cNvSpPr/>
      </dsp:nvSpPr>
      <dsp:spPr>
        <a:xfrm>
          <a:off x="14450390" y="6218575"/>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12E342-5715-4EAF-9E7F-237194882F4A}">
      <dsp:nvSpPr>
        <dsp:cNvPr id="0" name=""/>
        <dsp:cNvSpPr/>
      </dsp:nvSpPr>
      <dsp:spPr>
        <a:xfrm>
          <a:off x="13901846" y="6535516"/>
          <a:ext cx="1188527" cy="792351"/>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Scrutinise consultation and final stage IAs</a:t>
          </a:r>
          <a:endParaRPr lang="en-GB" sz="1200" kern="1200" dirty="0">
            <a:solidFill>
              <a:schemeClr val="tx1"/>
            </a:solidFill>
          </a:endParaRPr>
        </a:p>
      </dsp:txBody>
      <dsp:txXfrm>
        <a:off x="13925053" y="6558723"/>
        <a:ext cx="1142113" cy="745937"/>
      </dsp:txXfrm>
    </dsp:sp>
    <dsp:sp modelId="{DAB6789C-967F-4374-BF33-CDA69D33DC45}">
      <dsp:nvSpPr>
        <dsp:cNvPr id="0" name=""/>
        <dsp:cNvSpPr/>
      </dsp:nvSpPr>
      <dsp:spPr>
        <a:xfrm>
          <a:off x="14837901" y="1781407"/>
          <a:ext cx="3431961" cy="316940"/>
        </a:xfrm>
        <a:custGeom>
          <a:avLst/>
          <a:gdLst/>
          <a:ahLst/>
          <a:cxnLst/>
          <a:rect l="0" t="0" r="0" b="0"/>
          <a:pathLst>
            <a:path>
              <a:moveTo>
                <a:pt x="0" y="0"/>
              </a:moveTo>
              <a:lnTo>
                <a:pt x="0" y="158470"/>
              </a:lnTo>
              <a:lnTo>
                <a:pt x="3431961" y="158470"/>
              </a:lnTo>
              <a:lnTo>
                <a:pt x="3431961" y="3169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1A863C-308B-4751-B41F-1BA5AE6384CA}">
      <dsp:nvSpPr>
        <dsp:cNvPr id="0" name=""/>
        <dsp:cNvSpPr/>
      </dsp:nvSpPr>
      <dsp:spPr>
        <a:xfrm>
          <a:off x="17675599" y="2098348"/>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No</a:t>
          </a:r>
          <a:r>
            <a:rPr lang="en-GB" sz="1200" kern="1200" dirty="0" smtClean="0"/>
            <a:t> </a:t>
          </a:r>
        </a:p>
        <a:p>
          <a:pPr lvl="0" algn="ctr" defTabSz="533400">
            <a:lnSpc>
              <a:spcPct val="90000"/>
            </a:lnSpc>
            <a:spcBef>
              <a:spcPct val="0"/>
            </a:spcBef>
            <a:spcAft>
              <a:spcPct val="35000"/>
            </a:spcAft>
          </a:pPr>
          <a:r>
            <a:rPr lang="en-GB" sz="1200" kern="1200" dirty="0" smtClean="0"/>
            <a:t>e.g. the actions of a regulator. </a:t>
          </a:r>
          <a:endParaRPr lang="en-GB" sz="1200" kern="1200" dirty="0"/>
        </a:p>
      </dsp:txBody>
      <dsp:txXfrm>
        <a:off x="17698806" y="2121555"/>
        <a:ext cx="1142113" cy="745937"/>
      </dsp:txXfrm>
    </dsp:sp>
    <dsp:sp modelId="{ED87E32D-B13E-4AA1-9CB7-8E729A3BED67}">
      <dsp:nvSpPr>
        <dsp:cNvPr id="0" name=""/>
        <dsp:cNvSpPr/>
      </dsp:nvSpPr>
      <dsp:spPr>
        <a:xfrm>
          <a:off x="16962393" y="2890699"/>
          <a:ext cx="1307469" cy="316940"/>
        </a:xfrm>
        <a:custGeom>
          <a:avLst/>
          <a:gdLst/>
          <a:ahLst/>
          <a:cxnLst/>
          <a:rect l="0" t="0" r="0" b="0"/>
          <a:pathLst>
            <a:path>
              <a:moveTo>
                <a:pt x="1307469" y="0"/>
              </a:moveTo>
              <a:lnTo>
                <a:pt x="1307469" y="158470"/>
              </a:lnTo>
              <a:lnTo>
                <a:pt x="0" y="158470"/>
              </a:lnTo>
              <a:lnTo>
                <a:pt x="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229C4A-8EB6-446C-B95C-A0ED340BA40E}">
      <dsp:nvSpPr>
        <dsp:cNvPr id="0" name=""/>
        <dsp:cNvSpPr/>
      </dsp:nvSpPr>
      <dsp:spPr>
        <a:xfrm>
          <a:off x="16368130" y="3207640"/>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Yes </a:t>
          </a:r>
          <a:endParaRPr lang="en-GB" sz="1200" b="1" kern="1200" dirty="0"/>
        </a:p>
      </dsp:txBody>
      <dsp:txXfrm>
        <a:off x="16391337" y="3230847"/>
        <a:ext cx="1142113" cy="745937"/>
      </dsp:txXfrm>
    </dsp:sp>
    <dsp:sp modelId="{AE7DAA23-E045-4BB4-9CD6-758FF1E429DF}">
      <dsp:nvSpPr>
        <dsp:cNvPr id="0" name=""/>
        <dsp:cNvSpPr/>
      </dsp:nvSpPr>
      <dsp:spPr>
        <a:xfrm>
          <a:off x="16041195" y="3999991"/>
          <a:ext cx="921197" cy="316940"/>
        </a:xfrm>
        <a:custGeom>
          <a:avLst/>
          <a:gdLst/>
          <a:ahLst/>
          <a:cxnLst/>
          <a:rect l="0" t="0" r="0" b="0"/>
          <a:pathLst>
            <a:path>
              <a:moveTo>
                <a:pt x="921197" y="0"/>
              </a:moveTo>
              <a:lnTo>
                <a:pt x="921197" y="158470"/>
              </a:lnTo>
              <a:lnTo>
                <a:pt x="0" y="158470"/>
              </a:lnTo>
              <a:lnTo>
                <a:pt x="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1EC77F-7BE4-4B22-A3F1-8B4062517C91}">
      <dsp:nvSpPr>
        <dsp:cNvPr id="0" name=""/>
        <dsp:cNvSpPr/>
      </dsp:nvSpPr>
      <dsp:spPr>
        <a:xfrm>
          <a:off x="15298277" y="4316932"/>
          <a:ext cx="148583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Yes</a:t>
          </a:r>
          <a:r>
            <a:rPr lang="en-GB" sz="1200" kern="1200" dirty="0" smtClean="0"/>
            <a:t> </a:t>
          </a:r>
        </a:p>
        <a:p>
          <a:pPr lvl="0" algn="ctr" defTabSz="533400">
            <a:lnSpc>
              <a:spcPct val="90000"/>
            </a:lnSpc>
            <a:spcBef>
              <a:spcPct val="0"/>
            </a:spcBef>
            <a:spcAft>
              <a:spcPct val="35000"/>
            </a:spcAft>
          </a:pPr>
          <a:r>
            <a:rPr lang="en-GB" sz="1200" kern="1200" dirty="0" smtClean="0"/>
            <a:t>e.g. a domestic measure that is not excluded</a:t>
          </a:r>
          <a:endParaRPr lang="en-GB" sz="1200" kern="1200" dirty="0"/>
        </a:p>
      </dsp:txBody>
      <dsp:txXfrm>
        <a:off x="15321484" y="4340139"/>
        <a:ext cx="1439423" cy="745937"/>
      </dsp:txXfrm>
    </dsp:sp>
    <dsp:sp modelId="{7DCB4629-B5AD-4A2D-B324-CE5FA2869FA5}">
      <dsp:nvSpPr>
        <dsp:cNvPr id="0" name=""/>
        <dsp:cNvSpPr/>
      </dsp:nvSpPr>
      <dsp:spPr>
        <a:xfrm>
          <a:off x="15995475" y="5109283"/>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47735B-646E-4449-9A7B-FB1D46977927}">
      <dsp:nvSpPr>
        <dsp:cNvPr id="0" name=""/>
        <dsp:cNvSpPr/>
      </dsp:nvSpPr>
      <dsp:spPr>
        <a:xfrm>
          <a:off x="16009854" y="5426224"/>
          <a:ext cx="62682" cy="792351"/>
        </a:xfrm>
        <a:prstGeom prst="roundRect">
          <a:avLst>
            <a:gd name="adj" fmla="val 10000"/>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
            <a:lnSpc>
              <a:spcPct val="90000"/>
            </a:lnSpc>
            <a:spcBef>
              <a:spcPct val="0"/>
            </a:spcBef>
            <a:spcAft>
              <a:spcPct val="35000"/>
            </a:spcAft>
          </a:pPr>
          <a:endParaRPr lang="en-GB" sz="100" kern="1200" dirty="0"/>
        </a:p>
      </dsp:txBody>
      <dsp:txXfrm>
        <a:off x="16011690" y="5428060"/>
        <a:ext cx="59010" cy="788679"/>
      </dsp:txXfrm>
    </dsp:sp>
    <dsp:sp modelId="{F77BBD69-0F40-4FCF-ACBC-F6B5BFB68B71}">
      <dsp:nvSpPr>
        <dsp:cNvPr id="0" name=""/>
        <dsp:cNvSpPr/>
      </dsp:nvSpPr>
      <dsp:spPr>
        <a:xfrm>
          <a:off x="15995475" y="6218575"/>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900281-39FC-4BDF-B167-EDAFB07FDF8F}">
      <dsp:nvSpPr>
        <dsp:cNvPr id="0" name=""/>
        <dsp:cNvSpPr/>
      </dsp:nvSpPr>
      <dsp:spPr>
        <a:xfrm>
          <a:off x="15446932" y="6535516"/>
          <a:ext cx="1188527" cy="792351"/>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Validate the EANDCB</a:t>
          </a:r>
          <a:endParaRPr lang="en-GB" sz="1200" kern="1200" dirty="0">
            <a:solidFill>
              <a:schemeClr val="tx1"/>
            </a:solidFill>
          </a:endParaRPr>
        </a:p>
      </dsp:txBody>
      <dsp:txXfrm>
        <a:off x="15470139" y="6558723"/>
        <a:ext cx="1142113" cy="745937"/>
      </dsp:txXfrm>
    </dsp:sp>
    <dsp:sp modelId="{41D374BD-5252-4BD4-9FA7-B3E6EF23974F}">
      <dsp:nvSpPr>
        <dsp:cNvPr id="0" name=""/>
        <dsp:cNvSpPr/>
      </dsp:nvSpPr>
      <dsp:spPr>
        <a:xfrm>
          <a:off x="16962393" y="3999991"/>
          <a:ext cx="921197" cy="316940"/>
        </a:xfrm>
        <a:custGeom>
          <a:avLst/>
          <a:gdLst/>
          <a:ahLst/>
          <a:cxnLst/>
          <a:rect l="0" t="0" r="0" b="0"/>
          <a:pathLst>
            <a:path>
              <a:moveTo>
                <a:pt x="0" y="0"/>
              </a:moveTo>
              <a:lnTo>
                <a:pt x="0" y="158470"/>
              </a:lnTo>
              <a:lnTo>
                <a:pt x="921197" y="158470"/>
              </a:lnTo>
              <a:lnTo>
                <a:pt x="921197"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357977-235D-4D8D-A439-1E15AFDC4476}">
      <dsp:nvSpPr>
        <dsp:cNvPr id="0" name=""/>
        <dsp:cNvSpPr/>
      </dsp:nvSpPr>
      <dsp:spPr>
        <a:xfrm>
          <a:off x="17140672" y="4316932"/>
          <a:ext cx="148583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No </a:t>
          </a:r>
        </a:p>
        <a:p>
          <a:pPr lvl="0" algn="ctr" defTabSz="533400">
            <a:lnSpc>
              <a:spcPct val="90000"/>
            </a:lnSpc>
            <a:spcBef>
              <a:spcPct val="0"/>
            </a:spcBef>
            <a:spcAft>
              <a:spcPct val="35000"/>
            </a:spcAft>
          </a:pPr>
          <a:r>
            <a:rPr lang="en-GB" sz="1200" kern="1200" dirty="0" smtClean="0"/>
            <a:t>e.g. regular casework</a:t>
          </a:r>
          <a:endParaRPr lang="en-GB" sz="1200" kern="1200" dirty="0"/>
        </a:p>
      </dsp:txBody>
      <dsp:txXfrm>
        <a:off x="17163879" y="4340139"/>
        <a:ext cx="1439423" cy="745937"/>
      </dsp:txXfrm>
    </dsp:sp>
    <dsp:sp modelId="{115746EB-F8B8-4C8D-82A1-FC6996D839BB}">
      <dsp:nvSpPr>
        <dsp:cNvPr id="0" name=""/>
        <dsp:cNvSpPr/>
      </dsp:nvSpPr>
      <dsp:spPr>
        <a:xfrm>
          <a:off x="17837871" y="5109283"/>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D91CC3-1C63-48D3-865D-9627D8ED4C8B}">
      <dsp:nvSpPr>
        <dsp:cNvPr id="0" name=""/>
        <dsp:cNvSpPr/>
      </dsp:nvSpPr>
      <dsp:spPr>
        <a:xfrm>
          <a:off x="17852249" y="5426224"/>
          <a:ext cx="62682" cy="792351"/>
        </a:xfrm>
        <a:prstGeom prst="roundRect">
          <a:avLst>
            <a:gd name="adj" fmla="val 10000"/>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
            <a:lnSpc>
              <a:spcPct val="90000"/>
            </a:lnSpc>
            <a:spcBef>
              <a:spcPct val="0"/>
            </a:spcBef>
            <a:spcAft>
              <a:spcPct val="35000"/>
            </a:spcAft>
          </a:pPr>
          <a:endParaRPr lang="en-GB" sz="100" kern="1200" dirty="0"/>
        </a:p>
      </dsp:txBody>
      <dsp:txXfrm>
        <a:off x="17854085" y="5428060"/>
        <a:ext cx="59010" cy="788679"/>
      </dsp:txXfrm>
    </dsp:sp>
    <dsp:sp modelId="{CBD98D57-EB10-4A0B-A6B0-159BED88F4B5}">
      <dsp:nvSpPr>
        <dsp:cNvPr id="0" name=""/>
        <dsp:cNvSpPr/>
      </dsp:nvSpPr>
      <dsp:spPr>
        <a:xfrm>
          <a:off x="17837871" y="6218575"/>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7298A2-F55A-443A-B490-3456B5967EB8}">
      <dsp:nvSpPr>
        <dsp:cNvPr id="0" name=""/>
        <dsp:cNvSpPr/>
      </dsp:nvSpPr>
      <dsp:spPr>
        <a:xfrm>
          <a:off x="17289327" y="6535516"/>
          <a:ext cx="1188527" cy="792351"/>
        </a:xfrm>
        <a:prstGeom prst="roundRect">
          <a:avLst>
            <a:gd name="adj" fmla="val 1000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The RPC will not see the proposal</a:t>
          </a:r>
          <a:endParaRPr lang="en-GB" sz="1200" kern="1200" dirty="0">
            <a:solidFill>
              <a:schemeClr val="tx1"/>
            </a:solidFill>
          </a:endParaRPr>
        </a:p>
      </dsp:txBody>
      <dsp:txXfrm>
        <a:off x="17312534" y="6558723"/>
        <a:ext cx="1142113" cy="745937"/>
      </dsp:txXfrm>
    </dsp:sp>
    <dsp:sp modelId="{770773E7-FB3C-429B-B687-E441753FBAB6}">
      <dsp:nvSpPr>
        <dsp:cNvPr id="0" name=""/>
        <dsp:cNvSpPr/>
      </dsp:nvSpPr>
      <dsp:spPr>
        <a:xfrm>
          <a:off x="18269862" y="2890699"/>
          <a:ext cx="1307469" cy="316940"/>
        </a:xfrm>
        <a:custGeom>
          <a:avLst/>
          <a:gdLst/>
          <a:ahLst/>
          <a:cxnLst/>
          <a:rect l="0" t="0" r="0" b="0"/>
          <a:pathLst>
            <a:path>
              <a:moveTo>
                <a:pt x="0" y="0"/>
              </a:moveTo>
              <a:lnTo>
                <a:pt x="0" y="158470"/>
              </a:lnTo>
              <a:lnTo>
                <a:pt x="1307469" y="158470"/>
              </a:lnTo>
              <a:lnTo>
                <a:pt x="1307469"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F4E0D6-EE05-4F59-A9B3-E96922716028}">
      <dsp:nvSpPr>
        <dsp:cNvPr id="0" name=""/>
        <dsp:cNvSpPr/>
      </dsp:nvSpPr>
      <dsp:spPr>
        <a:xfrm>
          <a:off x="18983068" y="3207640"/>
          <a:ext cx="1188527" cy="7923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No</a:t>
          </a:r>
          <a:r>
            <a:rPr lang="en-GB" sz="1200" kern="1200" dirty="0" smtClean="0"/>
            <a:t> </a:t>
          </a:r>
        </a:p>
        <a:p>
          <a:pPr lvl="0" algn="ctr" defTabSz="533400">
            <a:lnSpc>
              <a:spcPct val="90000"/>
            </a:lnSpc>
            <a:spcBef>
              <a:spcPct val="0"/>
            </a:spcBef>
            <a:spcAft>
              <a:spcPct val="35000"/>
            </a:spcAft>
          </a:pPr>
          <a:r>
            <a:rPr lang="en-GB" sz="1200" kern="1200" dirty="0" smtClean="0"/>
            <a:t>e.g. it is a fee or charge</a:t>
          </a:r>
          <a:endParaRPr lang="en-GB" sz="1200" kern="1200" dirty="0"/>
        </a:p>
      </dsp:txBody>
      <dsp:txXfrm>
        <a:off x="19006275" y="3230847"/>
        <a:ext cx="1142113" cy="745937"/>
      </dsp:txXfrm>
    </dsp:sp>
    <dsp:sp modelId="{F5031E1C-C80B-4732-99B2-E413323B70F5}">
      <dsp:nvSpPr>
        <dsp:cNvPr id="0" name=""/>
        <dsp:cNvSpPr/>
      </dsp:nvSpPr>
      <dsp:spPr>
        <a:xfrm>
          <a:off x="19531611" y="3999991"/>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A28CC3-338D-466C-A176-A55217AB2511}">
      <dsp:nvSpPr>
        <dsp:cNvPr id="0" name=""/>
        <dsp:cNvSpPr/>
      </dsp:nvSpPr>
      <dsp:spPr>
        <a:xfrm>
          <a:off x="19545990" y="4316932"/>
          <a:ext cx="62682" cy="792351"/>
        </a:xfrm>
        <a:prstGeom prst="roundRect">
          <a:avLst>
            <a:gd name="adj" fmla="val 10000"/>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
            <a:lnSpc>
              <a:spcPct val="90000"/>
            </a:lnSpc>
            <a:spcBef>
              <a:spcPct val="0"/>
            </a:spcBef>
            <a:spcAft>
              <a:spcPct val="35000"/>
            </a:spcAft>
          </a:pPr>
          <a:endParaRPr lang="en-GB" sz="100" kern="1200" dirty="0"/>
        </a:p>
      </dsp:txBody>
      <dsp:txXfrm>
        <a:off x="19547826" y="4318768"/>
        <a:ext cx="59010" cy="788679"/>
      </dsp:txXfrm>
    </dsp:sp>
    <dsp:sp modelId="{64FDF803-A53A-4493-9140-2A0757AAA787}">
      <dsp:nvSpPr>
        <dsp:cNvPr id="0" name=""/>
        <dsp:cNvSpPr/>
      </dsp:nvSpPr>
      <dsp:spPr>
        <a:xfrm>
          <a:off x="19531611" y="5109283"/>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9B6CC6-871C-4494-B27F-09F73F195996}">
      <dsp:nvSpPr>
        <dsp:cNvPr id="0" name=""/>
        <dsp:cNvSpPr/>
      </dsp:nvSpPr>
      <dsp:spPr>
        <a:xfrm>
          <a:off x="19545990" y="5426224"/>
          <a:ext cx="62682" cy="792351"/>
        </a:xfrm>
        <a:prstGeom prst="roundRect">
          <a:avLst>
            <a:gd name="adj" fmla="val 10000"/>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
            <a:lnSpc>
              <a:spcPct val="90000"/>
            </a:lnSpc>
            <a:spcBef>
              <a:spcPct val="0"/>
            </a:spcBef>
            <a:spcAft>
              <a:spcPct val="35000"/>
            </a:spcAft>
          </a:pPr>
          <a:endParaRPr lang="en-GB" sz="100" kern="1200" dirty="0"/>
        </a:p>
      </dsp:txBody>
      <dsp:txXfrm>
        <a:off x="19547826" y="5428060"/>
        <a:ext cx="59010" cy="788679"/>
      </dsp:txXfrm>
    </dsp:sp>
    <dsp:sp modelId="{06973B15-588A-4975-8981-A6A29171ED0E}">
      <dsp:nvSpPr>
        <dsp:cNvPr id="0" name=""/>
        <dsp:cNvSpPr/>
      </dsp:nvSpPr>
      <dsp:spPr>
        <a:xfrm>
          <a:off x="19531611" y="6218575"/>
          <a:ext cx="91440" cy="316940"/>
        </a:xfrm>
        <a:custGeom>
          <a:avLst/>
          <a:gdLst/>
          <a:ahLst/>
          <a:cxnLst/>
          <a:rect l="0" t="0" r="0" b="0"/>
          <a:pathLst>
            <a:path>
              <a:moveTo>
                <a:pt x="45720" y="0"/>
              </a:moveTo>
              <a:lnTo>
                <a:pt x="45720" y="3169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33828D-CA8E-41BC-B8F5-D246DC9EC082}">
      <dsp:nvSpPr>
        <dsp:cNvPr id="0" name=""/>
        <dsp:cNvSpPr/>
      </dsp:nvSpPr>
      <dsp:spPr>
        <a:xfrm>
          <a:off x="18983068" y="6535516"/>
          <a:ext cx="1188527" cy="792351"/>
        </a:xfrm>
        <a:prstGeom prst="roundRect">
          <a:avLst>
            <a:gd name="adj" fmla="val 1000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The RPC will not see the proposal</a:t>
          </a:r>
          <a:endParaRPr lang="en-GB" sz="1200" kern="1200" dirty="0">
            <a:solidFill>
              <a:schemeClr val="tx1"/>
            </a:solidFill>
          </a:endParaRPr>
        </a:p>
      </dsp:txBody>
      <dsp:txXfrm>
        <a:off x="19006275" y="6558723"/>
        <a:ext cx="1142113" cy="7459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6E3421-9BE8-48F9-AABD-E112ED7D07CC}" type="datetimeFigureOut">
              <a:rPr lang="en-GB" smtClean="0"/>
              <a:t>21/04/2016</a:t>
            </a:fld>
            <a:endParaRPr lang="en-GB"/>
          </a:p>
        </p:txBody>
      </p:sp>
      <p:sp>
        <p:nvSpPr>
          <p:cNvPr id="4" name="Slide Image Placeholder 3"/>
          <p:cNvSpPr>
            <a:spLocks noGrp="1" noRot="1" noChangeAspect="1"/>
          </p:cNvSpPr>
          <p:nvPr>
            <p:ph type="sldImg" idx="2"/>
          </p:nvPr>
        </p:nvSpPr>
        <p:spPr>
          <a:xfrm>
            <a:off x="-685800" y="685800"/>
            <a:ext cx="82296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41E29A-F131-4CF2-99B4-A5BA1619D83D}" type="slidenum">
              <a:rPr lang="en-GB" smtClean="0"/>
              <a:t>‹#›</a:t>
            </a:fld>
            <a:endParaRPr lang="en-GB"/>
          </a:p>
        </p:txBody>
      </p:sp>
    </p:spTree>
    <p:extLst>
      <p:ext uri="{BB962C8B-B14F-4D97-AF65-F5344CB8AC3E}">
        <p14:creationId xmlns:p14="http://schemas.microsoft.com/office/powerpoint/2010/main" val="4165672828"/>
      </p:ext>
    </p:extLst>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82296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E41E29A-F131-4CF2-99B4-A5BA1619D83D}" type="slidenum">
              <a:rPr lang="en-GB" smtClean="0"/>
              <a:t>1</a:t>
            </a:fld>
            <a:endParaRPr lang="en-GB"/>
          </a:p>
        </p:txBody>
      </p:sp>
    </p:spTree>
    <p:extLst>
      <p:ext uri="{BB962C8B-B14F-4D97-AF65-F5344CB8AC3E}">
        <p14:creationId xmlns:p14="http://schemas.microsoft.com/office/powerpoint/2010/main" val="1900040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0204" y="2796185"/>
            <a:ext cx="18362295" cy="1929408"/>
          </a:xfrm>
        </p:spPr>
        <p:txBody>
          <a:bodyPr/>
          <a:lstStyle/>
          <a:p>
            <a:r>
              <a:rPr lang="en-US" smtClean="0"/>
              <a:t>Click to edit Master title style</a:t>
            </a:r>
            <a:endParaRPr lang="en-GB"/>
          </a:p>
        </p:txBody>
      </p:sp>
      <p:sp>
        <p:nvSpPr>
          <p:cNvPr id="3" name="Subtitle 2"/>
          <p:cNvSpPr>
            <a:spLocks noGrp="1"/>
          </p:cNvSpPr>
          <p:nvPr>
            <p:ph type="subTitle" idx="1"/>
          </p:nvPr>
        </p:nvSpPr>
        <p:spPr>
          <a:xfrm>
            <a:off x="3240405" y="5100637"/>
            <a:ext cx="15121890" cy="2300288"/>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315681-BEEE-4138-9896-2A353D0DAF0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29709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315681-BEEE-4138-9896-2A353D0DAF0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328137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61957" y="360464"/>
            <a:ext cx="4860608" cy="768012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80135" y="360464"/>
            <a:ext cx="14221778" cy="76801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315681-BEEE-4138-9896-2A353D0DAF0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2710739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0839" y="2796183"/>
            <a:ext cx="18361025" cy="1929408"/>
          </a:xfrm>
        </p:spPr>
        <p:txBody>
          <a:bodyPr/>
          <a:lstStyle/>
          <a:p>
            <a:r>
              <a:rPr lang="en-US" smtClean="0"/>
              <a:t>Click to edit Master title style</a:t>
            </a:r>
            <a:endParaRPr lang="en-GB"/>
          </a:p>
        </p:txBody>
      </p:sp>
      <p:sp>
        <p:nvSpPr>
          <p:cNvPr id="3" name="Subtitle 2"/>
          <p:cNvSpPr>
            <a:spLocks noGrp="1"/>
          </p:cNvSpPr>
          <p:nvPr>
            <p:ph type="subTitle" idx="1"/>
          </p:nvPr>
        </p:nvSpPr>
        <p:spPr>
          <a:xfrm>
            <a:off x="3240089" y="5100637"/>
            <a:ext cx="15122525" cy="23002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78E412-E502-4CB1-8A6C-3B6D39837DF8}"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249604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8E412-E502-4CB1-8A6C-3B6D39837DF8}"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204113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06563" y="5784057"/>
            <a:ext cx="18362612" cy="1787723"/>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706563" y="3815062"/>
            <a:ext cx="18362612" cy="196899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78E412-E502-4CB1-8A6C-3B6D39837DF8}"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1383367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79500" y="2100263"/>
            <a:ext cx="9645650" cy="59403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877550" y="2100263"/>
            <a:ext cx="9645650" cy="59403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78E412-E502-4CB1-8A6C-3B6D39837DF8}"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6083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79500" y="2014836"/>
            <a:ext cx="9545638" cy="839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79500" y="2854523"/>
            <a:ext cx="9545638" cy="51860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974388" y="2014836"/>
            <a:ext cx="9548812" cy="839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974388" y="2854523"/>
            <a:ext cx="9548812" cy="51860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78E412-E502-4CB1-8A6C-3B6D39837DF8}" type="datetimeFigureOut">
              <a:rPr lang="en-GB" smtClean="0"/>
              <a:t>21/04/2016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1884899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78E412-E502-4CB1-8A6C-3B6D39837DF8}" type="datetimeFigureOut">
              <a:rPr lang="en-GB" smtClean="0"/>
              <a:t>21/04/2016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2074160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8E412-E502-4CB1-8A6C-3B6D39837DF8}" type="datetimeFigureOut">
              <a:rPr lang="en-GB" smtClean="0"/>
              <a:t>21/04/2016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22679712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9500" y="358378"/>
            <a:ext cx="7107238" cy="152519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8445500" y="358379"/>
            <a:ext cx="12077700" cy="76822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79500" y="1883570"/>
            <a:ext cx="7107238" cy="61570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8E412-E502-4CB1-8A6C-3B6D39837DF8}"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299713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315681-BEEE-4138-9896-2A353D0DAF0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32872209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33864" y="6300787"/>
            <a:ext cx="12961937" cy="74384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4233864" y="804267"/>
            <a:ext cx="12961937" cy="5400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4233864" y="7044631"/>
            <a:ext cx="12961937" cy="10563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8E412-E502-4CB1-8A6C-3B6D39837DF8}"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1704529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8E412-E502-4CB1-8A6C-3B6D39837DF8}"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23904093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62276" y="360463"/>
            <a:ext cx="4860925" cy="768012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79501" y="360463"/>
            <a:ext cx="14430375" cy="76801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8E412-E502-4CB1-8A6C-3B6D39837DF8}"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15CDF-159E-491D-89DA-958EAB53F7A1}" type="slidenum">
              <a:rPr lang="en-GB" smtClean="0"/>
              <a:t>‹#›</a:t>
            </a:fld>
            <a:endParaRPr lang="en-GB"/>
          </a:p>
        </p:txBody>
      </p:sp>
    </p:spTree>
    <p:extLst>
      <p:ext uri="{BB962C8B-B14F-4D97-AF65-F5344CB8AC3E}">
        <p14:creationId xmlns:p14="http://schemas.microsoft.com/office/powerpoint/2010/main" val="2445008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06465" y="5784058"/>
            <a:ext cx="18362295" cy="1787723"/>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706465" y="3815063"/>
            <a:ext cx="18362295" cy="1968995"/>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315681-BEEE-4138-9896-2A353D0DAF0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352632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80136" y="2100265"/>
            <a:ext cx="9541193" cy="5940326"/>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981373" y="2100265"/>
            <a:ext cx="9541193" cy="5940326"/>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315681-BEEE-4138-9896-2A353D0DAF03}"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704759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80136" y="2014836"/>
            <a:ext cx="9544944" cy="839688"/>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1080136" y="2854523"/>
            <a:ext cx="9544944" cy="5186066"/>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973875" y="2014836"/>
            <a:ext cx="9548693" cy="839688"/>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10973875" y="2854523"/>
            <a:ext cx="9548693" cy="5186066"/>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315681-BEEE-4138-9896-2A353D0DAF03}" type="datetimeFigureOut">
              <a:rPr lang="en-GB" smtClean="0"/>
              <a:t>21/04/2016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113844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315681-BEEE-4138-9896-2A353D0DAF03}" type="datetimeFigureOut">
              <a:rPr lang="en-GB" smtClean="0"/>
              <a:t>21/04/2016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67010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15681-BEEE-4138-9896-2A353D0DAF03}" type="datetimeFigureOut">
              <a:rPr lang="en-GB" smtClean="0"/>
              <a:t>21/04/2016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53330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0138" y="358378"/>
            <a:ext cx="7107139" cy="1525191"/>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8446057" y="358380"/>
            <a:ext cx="12076509" cy="76822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80138" y="1883571"/>
            <a:ext cx="7107139" cy="6157020"/>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15681-BEEE-4138-9896-2A353D0DAF03}"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179198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34280" y="6300787"/>
            <a:ext cx="12961620" cy="743844"/>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4234280" y="804267"/>
            <a:ext cx="12961620" cy="5400675"/>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4234280" y="7044631"/>
            <a:ext cx="12961620" cy="105638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15681-BEEE-4138-9896-2A353D0DAF03}"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E7C55F-8572-4546-A947-839D7DBFBB36}" type="slidenum">
              <a:rPr lang="en-GB" smtClean="0"/>
              <a:t>‹#›</a:t>
            </a:fld>
            <a:endParaRPr lang="en-GB"/>
          </a:p>
        </p:txBody>
      </p:sp>
    </p:spTree>
    <p:extLst>
      <p:ext uri="{BB962C8B-B14F-4D97-AF65-F5344CB8AC3E}">
        <p14:creationId xmlns:p14="http://schemas.microsoft.com/office/powerpoint/2010/main" val="90456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0135" y="360462"/>
            <a:ext cx="19442430" cy="1500188"/>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80135" y="2100265"/>
            <a:ext cx="19442430" cy="5940326"/>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80135" y="8342711"/>
            <a:ext cx="5040630" cy="479227"/>
          </a:xfrm>
          <a:prstGeom prst="rect">
            <a:avLst/>
          </a:prstGeom>
        </p:spPr>
        <p:txBody>
          <a:bodyPr vert="horz" lIns="128016" tIns="64008" rIns="128016" bIns="64008" rtlCol="0" anchor="ctr"/>
          <a:lstStyle>
            <a:lvl1pPr algn="l">
              <a:defRPr sz="1700">
                <a:solidFill>
                  <a:schemeClr val="tx1">
                    <a:tint val="75000"/>
                  </a:schemeClr>
                </a:solidFill>
              </a:defRPr>
            </a:lvl1pPr>
          </a:lstStyle>
          <a:p>
            <a:fld id="{1A315681-BEEE-4138-9896-2A353D0DAF03}" type="datetimeFigureOut">
              <a:rPr lang="en-GB" smtClean="0"/>
              <a:t>21/04/2016</a:t>
            </a:fld>
            <a:endParaRPr lang="en-GB"/>
          </a:p>
        </p:txBody>
      </p:sp>
      <p:sp>
        <p:nvSpPr>
          <p:cNvPr id="5" name="Footer Placeholder 4"/>
          <p:cNvSpPr>
            <a:spLocks noGrp="1"/>
          </p:cNvSpPr>
          <p:nvPr>
            <p:ph type="ftr" sz="quarter" idx="3"/>
          </p:nvPr>
        </p:nvSpPr>
        <p:spPr>
          <a:xfrm>
            <a:off x="7380924" y="8342711"/>
            <a:ext cx="6840855" cy="47922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481935" y="8342711"/>
            <a:ext cx="5040630" cy="479227"/>
          </a:xfrm>
          <a:prstGeom prst="rect">
            <a:avLst/>
          </a:prstGeom>
        </p:spPr>
        <p:txBody>
          <a:bodyPr vert="horz" lIns="128016" tIns="64008" rIns="128016" bIns="64008" rtlCol="0" anchor="ctr"/>
          <a:lstStyle>
            <a:lvl1pPr algn="r">
              <a:defRPr sz="1700">
                <a:solidFill>
                  <a:schemeClr val="tx1">
                    <a:tint val="75000"/>
                  </a:schemeClr>
                </a:solidFill>
              </a:defRPr>
            </a:lvl1pPr>
          </a:lstStyle>
          <a:p>
            <a:fld id="{24E7C55F-8572-4546-A947-839D7DBFBB36}" type="slidenum">
              <a:rPr lang="en-GB" smtClean="0"/>
              <a:t>‹#›</a:t>
            </a:fld>
            <a:endParaRPr lang="en-GB"/>
          </a:p>
        </p:txBody>
      </p:sp>
    </p:spTree>
    <p:extLst>
      <p:ext uri="{BB962C8B-B14F-4D97-AF65-F5344CB8AC3E}">
        <p14:creationId xmlns:p14="http://schemas.microsoft.com/office/powerpoint/2010/main" val="2730494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9500" y="360462"/>
            <a:ext cx="19443700" cy="15001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79500" y="2100263"/>
            <a:ext cx="19443700" cy="594032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79500" y="8342710"/>
            <a:ext cx="5041900" cy="479227"/>
          </a:xfrm>
          <a:prstGeom prst="rect">
            <a:avLst/>
          </a:prstGeom>
        </p:spPr>
        <p:txBody>
          <a:bodyPr vert="horz" lIns="91440" tIns="45720" rIns="91440" bIns="45720" rtlCol="0" anchor="ctr"/>
          <a:lstStyle>
            <a:lvl1pPr algn="l">
              <a:defRPr sz="1200">
                <a:solidFill>
                  <a:schemeClr val="tx1">
                    <a:tint val="75000"/>
                  </a:schemeClr>
                </a:solidFill>
              </a:defRPr>
            </a:lvl1pPr>
          </a:lstStyle>
          <a:p>
            <a:fld id="{D278E412-E502-4CB1-8A6C-3B6D39837DF8}" type="datetimeFigureOut">
              <a:rPr lang="en-GB" smtClean="0"/>
              <a:t>21/04/2016</a:t>
            </a:fld>
            <a:endParaRPr lang="en-GB"/>
          </a:p>
        </p:txBody>
      </p:sp>
      <p:sp>
        <p:nvSpPr>
          <p:cNvPr id="5" name="Footer Placeholder 4"/>
          <p:cNvSpPr>
            <a:spLocks noGrp="1"/>
          </p:cNvSpPr>
          <p:nvPr>
            <p:ph type="ftr" sz="quarter" idx="3"/>
          </p:nvPr>
        </p:nvSpPr>
        <p:spPr>
          <a:xfrm>
            <a:off x="7380289" y="8342710"/>
            <a:ext cx="6842125" cy="47922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481300" y="8342710"/>
            <a:ext cx="5041900" cy="479227"/>
          </a:xfrm>
          <a:prstGeom prst="rect">
            <a:avLst/>
          </a:prstGeom>
        </p:spPr>
        <p:txBody>
          <a:bodyPr vert="horz" lIns="91440" tIns="45720" rIns="91440" bIns="45720" rtlCol="0" anchor="ctr"/>
          <a:lstStyle>
            <a:lvl1pPr algn="r">
              <a:defRPr sz="1200">
                <a:solidFill>
                  <a:schemeClr val="tx1">
                    <a:tint val="75000"/>
                  </a:schemeClr>
                </a:solidFill>
              </a:defRPr>
            </a:lvl1pPr>
          </a:lstStyle>
          <a:p>
            <a:fld id="{C5415CDF-159E-491D-89DA-958EAB53F7A1}" type="slidenum">
              <a:rPr lang="en-GB" smtClean="0"/>
              <a:t>‹#›</a:t>
            </a:fld>
            <a:endParaRPr lang="en-GB"/>
          </a:p>
        </p:txBody>
      </p:sp>
    </p:spTree>
    <p:extLst>
      <p:ext uri="{BB962C8B-B14F-4D97-AF65-F5344CB8AC3E}">
        <p14:creationId xmlns:p14="http://schemas.microsoft.com/office/powerpoint/2010/main" val="3193994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84687526"/>
              </p:ext>
            </p:extLst>
          </p:nvPr>
        </p:nvGraphicFramePr>
        <p:xfrm>
          <a:off x="594218" y="247590"/>
          <a:ext cx="20584387" cy="8316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9" name="Group 28"/>
          <p:cNvGrpSpPr/>
          <p:nvPr/>
        </p:nvGrpSpPr>
        <p:grpSpPr>
          <a:xfrm>
            <a:off x="4397589" y="7778631"/>
            <a:ext cx="12807523" cy="950821"/>
            <a:chOff x="586115" y="7778631"/>
            <a:chExt cx="12807523" cy="950821"/>
          </a:xfrm>
        </p:grpSpPr>
        <p:grpSp>
          <p:nvGrpSpPr>
            <p:cNvPr id="26" name="Group 25"/>
            <p:cNvGrpSpPr/>
            <p:nvPr/>
          </p:nvGrpSpPr>
          <p:grpSpPr>
            <a:xfrm>
              <a:off x="586115" y="7778631"/>
              <a:ext cx="12807523" cy="950821"/>
              <a:chOff x="0" y="6456281"/>
              <a:chExt cx="20584387" cy="950821"/>
            </a:xfrm>
          </p:grpSpPr>
          <p:sp>
            <p:nvSpPr>
              <p:cNvPr id="27" name="Rounded Rectangle 26"/>
              <p:cNvSpPr/>
              <p:nvPr/>
            </p:nvSpPr>
            <p:spPr>
              <a:xfrm>
                <a:off x="0" y="6456281"/>
                <a:ext cx="20584387" cy="95082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8" name="Rounded Rectangle 4"/>
              <p:cNvSpPr/>
              <p:nvPr/>
            </p:nvSpPr>
            <p:spPr>
              <a:xfrm>
                <a:off x="0" y="6456281"/>
                <a:ext cx="6175316" cy="95082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dirty="0" smtClean="0"/>
                  <a:t>Legend / what to submit:</a:t>
                </a:r>
              </a:p>
              <a:p>
                <a:pPr lvl="0" algn="l" defTabSz="1066800">
                  <a:lnSpc>
                    <a:spcPct val="90000"/>
                  </a:lnSpc>
                  <a:spcBef>
                    <a:spcPct val="0"/>
                  </a:spcBef>
                  <a:spcAft>
                    <a:spcPct val="35000"/>
                  </a:spcAft>
                </a:pPr>
                <a:r>
                  <a:rPr lang="en-GB" sz="1400" dirty="0" smtClean="0"/>
                  <a:t>(further information on expectations below)</a:t>
                </a:r>
                <a:endParaRPr lang="en-GB" sz="2000" kern="1200" dirty="0"/>
              </a:p>
            </p:txBody>
          </p:sp>
        </p:grpSp>
        <p:grpSp>
          <p:nvGrpSpPr>
            <p:cNvPr id="3" name="Group 2"/>
            <p:cNvGrpSpPr/>
            <p:nvPr/>
          </p:nvGrpSpPr>
          <p:grpSpPr>
            <a:xfrm>
              <a:off x="4176614" y="7844883"/>
              <a:ext cx="2016224" cy="818316"/>
              <a:chOff x="6177401" y="6613411"/>
              <a:chExt cx="1227474" cy="818316"/>
            </a:xfrm>
          </p:grpSpPr>
          <p:sp>
            <p:nvSpPr>
              <p:cNvPr id="4" name="Rounded Rectangle 3"/>
              <p:cNvSpPr/>
              <p:nvPr/>
            </p:nvSpPr>
            <p:spPr>
              <a:xfrm>
                <a:off x="6177401" y="6613411"/>
                <a:ext cx="1227474" cy="818316"/>
              </a:xfrm>
              <a:prstGeom prst="roundRect">
                <a:avLst>
                  <a:gd name="adj" fmla="val 10000"/>
                </a:avLst>
              </a:prstGeom>
              <a:solidFill>
                <a:schemeClr val="bg1">
                  <a:lumMod val="8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 name="Rounded Rectangle 4"/>
              <p:cNvSpPr/>
              <p:nvPr/>
            </p:nvSpPr>
            <p:spPr>
              <a:xfrm>
                <a:off x="6201369"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1600" kern="1200" dirty="0" smtClean="0">
                    <a:solidFill>
                      <a:schemeClr val="tx1"/>
                    </a:solidFill>
                  </a:rPr>
                  <a:t>Validation  </a:t>
                </a:r>
                <a:r>
                  <a:rPr lang="en-GB" sz="1600" dirty="0" smtClean="0">
                    <a:solidFill>
                      <a:schemeClr val="tx1"/>
                    </a:solidFill>
                  </a:rPr>
                  <a:t>assessment</a:t>
                </a:r>
                <a:r>
                  <a:rPr lang="en-GB" sz="1600" kern="1200" dirty="0" smtClean="0">
                    <a:solidFill>
                      <a:schemeClr val="tx1"/>
                    </a:solidFill>
                  </a:rPr>
                  <a:t> only</a:t>
                </a:r>
                <a:endParaRPr lang="en-GB" sz="1600" kern="1200" dirty="0">
                  <a:solidFill>
                    <a:schemeClr val="tx1"/>
                  </a:solidFill>
                </a:endParaRPr>
              </a:p>
            </p:txBody>
          </p:sp>
        </p:grpSp>
        <p:grpSp>
          <p:nvGrpSpPr>
            <p:cNvPr id="6" name="Group 5"/>
            <p:cNvGrpSpPr/>
            <p:nvPr/>
          </p:nvGrpSpPr>
          <p:grpSpPr>
            <a:xfrm>
              <a:off x="6547285" y="7844883"/>
              <a:ext cx="2016224" cy="818316"/>
              <a:chOff x="7773118" y="6613411"/>
              <a:chExt cx="1227474" cy="818316"/>
            </a:xfrm>
          </p:grpSpPr>
          <p:sp>
            <p:nvSpPr>
              <p:cNvPr id="7" name="Rounded Rectangle 6"/>
              <p:cNvSpPr/>
              <p:nvPr/>
            </p:nvSpPr>
            <p:spPr>
              <a:xfrm>
                <a:off x="7773118" y="6613411"/>
                <a:ext cx="1227474" cy="818316"/>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7797086"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1600" kern="1200" dirty="0" smtClean="0">
                    <a:solidFill>
                      <a:schemeClr val="tx1"/>
                    </a:solidFill>
                  </a:rPr>
                  <a:t>Consultation and final IAs (including an EANCB at final stage)</a:t>
                </a:r>
                <a:endParaRPr lang="en-GB" sz="1600" kern="1200" dirty="0">
                  <a:solidFill>
                    <a:schemeClr val="tx1"/>
                  </a:solidFill>
                </a:endParaRPr>
              </a:p>
            </p:txBody>
          </p:sp>
        </p:grpSp>
        <p:grpSp>
          <p:nvGrpSpPr>
            <p:cNvPr id="9" name="Group 8"/>
            <p:cNvGrpSpPr/>
            <p:nvPr/>
          </p:nvGrpSpPr>
          <p:grpSpPr>
            <a:xfrm>
              <a:off x="8917956" y="7844883"/>
              <a:ext cx="2016224" cy="818316"/>
              <a:chOff x="9368835" y="6613411"/>
              <a:chExt cx="1227474" cy="818316"/>
            </a:xfrm>
          </p:grpSpPr>
          <p:sp>
            <p:nvSpPr>
              <p:cNvPr id="10" name="Rounded Rectangle 9"/>
              <p:cNvSpPr/>
              <p:nvPr/>
            </p:nvSpPr>
            <p:spPr>
              <a:xfrm>
                <a:off x="9368835" y="6613411"/>
                <a:ext cx="1227474" cy="818316"/>
              </a:xfrm>
              <a:prstGeom prst="roundRect">
                <a:avLst>
                  <a:gd name="adj" fmla="val 10000"/>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9392803"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1600" kern="1200" dirty="0" smtClean="0">
                    <a:solidFill>
                      <a:schemeClr val="tx1"/>
                    </a:solidFill>
                  </a:rPr>
                  <a:t>Confirmation of non-qualifying </a:t>
                </a:r>
                <a:r>
                  <a:rPr lang="en-GB" sz="1600" dirty="0" smtClean="0">
                    <a:solidFill>
                      <a:schemeClr val="tx1"/>
                    </a:solidFill>
                  </a:rPr>
                  <a:t>legislative </a:t>
                </a:r>
                <a:r>
                  <a:rPr lang="en-GB" sz="1600" kern="1200" dirty="0" smtClean="0">
                    <a:solidFill>
                      <a:schemeClr val="tx1"/>
                    </a:solidFill>
                  </a:rPr>
                  <a:t>proposal</a:t>
                </a:r>
                <a:endParaRPr lang="en-GB" sz="1600" kern="1200" dirty="0">
                  <a:solidFill>
                    <a:schemeClr val="tx1"/>
                  </a:solidFill>
                </a:endParaRPr>
              </a:p>
            </p:txBody>
          </p:sp>
        </p:grpSp>
        <p:grpSp>
          <p:nvGrpSpPr>
            <p:cNvPr id="12" name="Group 11"/>
            <p:cNvGrpSpPr/>
            <p:nvPr/>
          </p:nvGrpSpPr>
          <p:grpSpPr>
            <a:xfrm>
              <a:off x="11288628" y="7844883"/>
              <a:ext cx="2016224" cy="818316"/>
              <a:chOff x="12560270" y="6613411"/>
              <a:chExt cx="1227474" cy="818316"/>
            </a:xfrm>
          </p:grpSpPr>
          <p:sp>
            <p:nvSpPr>
              <p:cNvPr id="13" name="Rounded Rectangle 12"/>
              <p:cNvSpPr/>
              <p:nvPr/>
            </p:nvSpPr>
            <p:spPr>
              <a:xfrm>
                <a:off x="12560270" y="6613411"/>
                <a:ext cx="1227474" cy="818316"/>
              </a:xfrm>
              <a:prstGeom prst="roundRect">
                <a:avLst>
                  <a:gd name="adj" fmla="val 10000"/>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ounded Rectangle 4"/>
              <p:cNvSpPr/>
              <p:nvPr/>
            </p:nvSpPr>
            <p:spPr>
              <a:xfrm>
                <a:off x="12584238"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1600" kern="1200" dirty="0" smtClean="0">
                    <a:solidFill>
                      <a:schemeClr val="tx1"/>
                    </a:solidFill>
                  </a:rPr>
                  <a:t>The RPC will not see the proposal</a:t>
                </a:r>
                <a:endParaRPr lang="en-GB" sz="1600" kern="1200" dirty="0">
                  <a:solidFill>
                    <a:schemeClr val="tx1"/>
                  </a:solidFill>
                </a:endParaRPr>
              </a:p>
            </p:txBody>
          </p:sp>
        </p:grpSp>
      </p:grpSp>
      <p:sp>
        <p:nvSpPr>
          <p:cNvPr id="22" name="TextBox 21"/>
          <p:cNvSpPr txBox="1"/>
          <p:nvPr/>
        </p:nvSpPr>
        <p:spPr>
          <a:xfrm>
            <a:off x="648222" y="254485"/>
            <a:ext cx="20522280" cy="769441"/>
          </a:xfrm>
          <a:prstGeom prst="rect">
            <a:avLst/>
          </a:prstGeom>
          <a:noFill/>
        </p:spPr>
        <p:txBody>
          <a:bodyPr wrap="square" rtlCol="0">
            <a:spAutoFit/>
          </a:bodyPr>
          <a:lstStyle/>
          <a:p>
            <a:r>
              <a:rPr lang="en-GB" sz="4400" b="1" dirty="0" smtClean="0"/>
              <a:t>Key questions affecting RPC scrutiny requirements</a:t>
            </a:r>
            <a:endParaRPr lang="en-GB" sz="4400" b="1" dirty="0"/>
          </a:p>
        </p:txBody>
      </p:sp>
    </p:spTree>
    <p:extLst>
      <p:ext uri="{BB962C8B-B14F-4D97-AF65-F5344CB8AC3E}">
        <p14:creationId xmlns:p14="http://schemas.microsoft.com/office/powerpoint/2010/main" val="748244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8543" y="1004485"/>
            <a:ext cx="4968552" cy="1207475"/>
            <a:chOff x="6177401" y="6613411"/>
            <a:chExt cx="1227474" cy="818316"/>
          </a:xfrm>
        </p:grpSpPr>
        <p:sp>
          <p:nvSpPr>
            <p:cNvPr id="4" name="Rounded Rectangle 3"/>
            <p:cNvSpPr/>
            <p:nvPr/>
          </p:nvSpPr>
          <p:spPr>
            <a:xfrm>
              <a:off x="6177401" y="6613411"/>
              <a:ext cx="1227474" cy="818316"/>
            </a:xfrm>
            <a:prstGeom prst="roundRect">
              <a:avLst>
                <a:gd name="adj" fmla="val 10000"/>
              </a:avLst>
            </a:prstGeom>
            <a:solidFill>
              <a:schemeClr val="bg1">
                <a:lumMod val="8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 name="Rounded Rectangle 4"/>
            <p:cNvSpPr/>
            <p:nvPr/>
          </p:nvSpPr>
          <p:spPr>
            <a:xfrm>
              <a:off x="6201369"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2000" kern="1200" dirty="0" smtClean="0">
                  <a:solidFill>
                    <a:schemeClr val="tx1"/>
                  </a:solidFill>
                </a:rPr>
                <a:t>Validation  IA only</a:t>
              </a:r>
              <a:endParaRPr lang="en-GB" sz="2000" kern="1200" dirty="0">
                <a:solidFill>
                  <a:schemeClr val="tx1"/>
                </a:solidFill>
              </a:endParaRPr>
            </a:p>
          </p:txBody>
        </p:sp>
      </p:grpSp>
      <p:grpSp>
        <p:nvGrpSpPr>
          <p:cNvPr id="6" name="Group 5"/>
          <p:cNvGrpSpPr/>
          <p:nvPr/>
        </p:nvGrpSpPr>
        <p:grpSpPr>
          <a:xfrm>
            <a:off x="5562356" y="1004485"/>
            <a:ext cx="4968552" cy="1207475"/>
            <a:chOff x="7773118" y="6613411"/>
            <a:chExt cx="1227474" cy="818316"/>
          </a:xfrm>
        </p:grpSpPr>
        <p:sp>
          <p:nvSpPr>
            <p:cNvPr id="7" name="Rounded Rectangle 6"/>
            <p:cNvSpPr/>
            <p:nvPr/>
          </p:nvSpPr>
          <p:spPr>
            <a:xfrm>
              <a:off x="7773118" y="6613411"/>
              <a:ext cx="1227474" cy="818316"/>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7797086"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2000" kern="1200" dirty="0" smtClean="0">
                  <a:solidFill>
                    <a:schemeClr val="tx1"/>
                  </a:solidFill>
                </a:rPr>
                <a:t>Consultation and final IAs (including an EANDCB at final stage)</a:t>
              </a:r>
              <a:endParaRPr lang="en-GB" sz="2000" kern="1200" dirty="0">
                <a:solidFill>
                  <a:schemeClr val="tx1"/>
                </a:solidFill>
              </a:endParaRPr>
            </a:p>
          </p:txBody>
        </p:sp>
      </p:grpSp>
      <p:grpSp>
        <p:nvGrpSpPr>
          <p:cNvPr id="9" name="Group 8"/>
          <p:cNvGrpSpPr/>
          <p:nvPr/>
        </p:nvGrpSpPr>
        <p:grpSpPr>
          <a:xfrm>
            <a:off x="11026169" y="1004485"/>
            <a:ext cx="4968552" cy="1207475"/>
            <a:chOff x="9368835" y="6613411"/>
            <a:chExt cx="1227474" cy="818316"/>
          </a:xfrm>
        </p:grpSpPr>
        <p:sp>
          <p:nvSpPr>
            <p:cNvPr id="10" name="Rounded Rectangle 9"/>
            <p:cNvSpPr/>
            <p:nvPr/>
          </p:nvSpPr>
          <p:spPr>
            <a:xfrm>
              <a:off x="9368835" y="6613411"/>
              <a:ext cx="1227474" cy="818316"/>
            </a:xfrm>
            <a:prstGeom prst="roundRect">
              <a:avLst>
                <a:gd name="adj" fmla="val 10000"/>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9392803"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2000" kern="1200" dirty="0" smtClean="0">
                  <a:solidFill>
                    <a:schemeClr val="tx1"/>
                  </a:solidFill>
                </a:rPr>
                <a:t>Confirmation of non-qualifying legislative proposal and indication of the scale of costs</a:t>
              </a:r>
            </a:p>
          </p:txBody>
        </p:sp>
      </p:grpSp>
      <p:grpSp>
        <p:nvGrpSpPr>
          <p:cNvPr id="12" name="Group 11"/>
          <p:cNvGrpSpPr/>
          <p:nvPr/>
        </p:nvGrpSpPr>
        <p:grpSpPr>
          <a:xfrm>
            <a:off x="16489982" y="1004485"/>
            <a:ext cx="4968552" cy="1207475"/>
            <a:chOff x="12560270" y="6613411"/>
            <a:chExt cx="1227474" cy="818316"/>
          </a:xfrm>
        </p:grpSpPr>
        <p:sp>
          <p:nvSpPr>
            <p:cNvPr id="13" name="Rounded Rectangle 12"/>
            <p:cNvSpPr/>
            <p:nvPr/>
          </p:nvSpPr>
          <p:spPr>
            <a:xfrm>
              <a:off x="12560270" y="6613411"/>
              <a:ext cx="1227474" cy="818316"/>
            </a:xfrm>
            <a:prstGeom prst="roundRect">
              <a:avLst>
                <a:gd name="adj" fmla="val 10000"/>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ounded Rectangle 4"/>
            <p:cNvSpPr/>
            <p:nvPr/>
          </p:nvSpPr>
          <p:spPr>
            <a:xfrm>
              <a:off x="12584238"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2000" kern="1200" dirty="0" smtClean="0">
                  <a:solidFill>
                    <a:schemeClr val="tx1"/>
                  </a:solidFill>
                </a:rPr>
                <a:t>The RPC will not see the proposal</a:t>
              </a:r>
              <a:endParaRPr lang="en-GB" sz="2000" kern="1200" dirty="0">
                <a:solidFill>
                  <a:schemeClr val="tx1"/>
                </a:solidFill>
              </a:endParaRPr>
            </a:p>
          </p:txBody>
        </p:sp>
      </p:grpSp>
      <p:grpSp>
        <p:nvGrpSpPr>
          <p:cNvPr id="18" name="Group 17"/>
          <p:cNvGrpSpPr/>
          <p:nvPr/>
        </p:nvGrpSpPr>
        <p:grpSpPr>
          <a:xfrm>
            <a:off x="98543" y="2340322"/>
            <a:ext cx="4968552" cy="6408712"/>
            <a:chOff x="6177401" y="6613411"/>
            <a:chExt cx="1227474" cy="818316"/>
          </a:xfrm>
        </p:grpSpPr>
        <p:sp>
          <p:nvSpPr>
            <p:cNvPr id="19" name="Rounded Rectangle 18"/>
            <p:cNvSpPr/>
            <p:nvPr/>
          </p:nvSpPr>
          <p:spPr>
            <a:xfrm>
              <a:off x="6177401" y="6613411"/>
              <a:ext cx="1227474" cy="818316"/>
            </a:xfrm>
            <a:prstGeom prst="roundRect">
              <a:avLst>
                <a:gd name="adj" fmla="val 10000"/>
              </a:avLst>
            </a:prstGeom>
            <a:solidFill>
              <a:schemeClr val="bg1">
                <a:lumMod val="8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ounded Rectangle 4"/>
            <p:cNvSpPr/>
            <p:nvPr/>
          </p:nvSpPr>
          <p:spPr>
            <a:xfrm>
              <a:off x="6201369"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defTabSz="355600">
                <a:lnSpc>
                  <a:spcPct val="90000"/>
                </a:lnSpc>
                <a:spcBef>
                  <a:spcPct val="0"/>
                </a:spcBef>
                <a:spcAft>
                  <a:spcPct val="35000"/>
                </a:spcAft>
              </a:pPr>
              <a:r>
                <a:rPr lang="en-GB" sz="1800" kern="1200" dirty="0" smtClean="0">
                  <a:solidFill>
                    <a:schemeClr val="tx1"/>
                  </a:solidFill>
                </a:rPr>
                <a:t>The RPC will validate these measures  at final stage.  This will include changes by regulators, and some fast track measures .</a:t>
              </a:r>
            </a:p>
            <a:p>
              <a:pPr lvl="0" defTabSz="355600">
                <a:lnSpc>
                  <a:spcPct val="90000"/>
                </a:lnSpc>
                <a:spcBef>
                  <a:spcPct val="0"/>
                </a:spcBef>
                <a:spcAft>
                  <a:spcPct val="35000"/>
                </a:spcAft>
              </a:pPr>
              <a:endParaRPr lang="en-GB" sz="1800" kern="1200" dirty="0" smtClean="0">
                <a:solidFill>
                  <a:schemeClr val="tx1"/>
                </a:solidFill>
              </a:endParaRPr>
            </a:p>
            <a:p>
              <a:pPr lvl="0" defTabSz="355600">
                <a:lnSpc>
                  <a:spcPct val="90000"/>
                </a:lnSpc>
                <a:spcBef>
                  <a:spcPct val="0"/>
                </a:spcBef>
                <a:spcAft>
                  <a:spcPct val="35000"/>
                </a:spcAft>
              </a:pPr>
              <a:r>
                <a:rPr lang="en-GB" sz="1800" dirty="0" smtClean="0">
                  <a:solidFill>
                    <a:schemeClr val="tx1"/>
                  </a:solidFill>
                </a:rPr>
                <a:t>A proportionate assessment to be submitted to the RPC will include sufficient information to: </a:t>
              </a:r>
            </a:p>
            <a:p>
              <a:pPr marL="285750" lvl="0" indent="-285750" defTabSz="355600">
                <a:lnSpc>
                  <a:spcPct val="90000"/>
                </a:lnSpc>
                <a:spcBef>
                  <a:spcPct val="0"/>
                </a:spcBef>
                <a:spcAft>
                  <a:spcPct val="35000"/>
                </a:spcAft>
                <a:buFont typeface="Arial" panose="020B0604020202020204" pitchFamily="34" charset="0"/>
                <a:buChar char="•"/>
              </a:pPr>
              <a:r>
                <a:rPr lang="en-GB" sz="1800" dirty="0" smtClean="0">
                  <a:solidFill>
                    <a:schemeClr val="tx1"/>
                  </a:solidFill>
                </a:rPr>
                <a:t>support the estimated equivalent annual net cost to business (EANDCB),</a:t>
              </a:r>
            </a:p>
            <a:p>
              <a:pPr marL="285750" lvl="0" indent="-285750" defTabSz="355600">
                <a:lnSpc>
                  <a:spcPct val="90000"/>
                </a:lnSpc>
                <a:spcBef>
                  <a:spcPct val="0"/>
                </a:spcBef>
                <a:spcAft>
                  <a:spcPct val="35000"/>
                </a:spcAft>
                <a:buFont typeface="Arial" panose="020B0604020202020204" pitchFamily="34" charset="0"/>
                <a:buChar char="•"/>
              </a:pPr>
              <a:r>
                <a:rPr lang="en-GB" sz="1800" dirty="0">
                  <a:solidFill>
                    <a:schemeClr val="tx1"/>
                  </a:solidFill>
                </a:rPr>
                <a:t>d</a:t>
              </a:r>
              <a:r>
                <a:rPr lang="en-GB" sz="1800" dirty="0" smtClean="0">
                  <a:solidFill>
                    <a:schemeClr val="tx1"/>
                  </a:solidFill>
                </a:rPr>
                <a:t>escribe what </a:t>
              </a:r>
              <a:r>
                <a:rPr lang="en-GB" sz="1800" dirty="0">
                  <a:solidFill>
                    <a:schemeClr val="tx1"/>
                  </a:solidFill>
                </a:rPr>
                <a:t>the proposal is, the number of businesses affected and the impacts per business, and </a:t>
              </a:r>
              <a:endParaRPr lang="en-GB" sz="1800" dirty="0" smtClean="0">
                <a:solidFill>
                  <a:schemeClr val="tx1"/>
                </a:solidFill>
              </a:endParaRPr>
            </a:p>
            <a:p>
              <a:pPr marL="285750" lvl="0" indent="-285750" defTabSz="355600">
                <a:lnSpc>
                  <a:spcPct val="90000"/>
                </a:lnSpc>
                <a:spcBef>
                  <a:spcPct val="0"/>
                </a:spcBef>
                <a:spcAft>
                  <a:spcPct val="35000"/>
                </a:spcAft>
                <a:buFont typeface="Arial" panose="020B0604020202020204" pitchFamily="34" charset="0"/>
                <a:buChar char="•"/>
              </a:pPr>
              <a:r>
                <a:rPr lang="en-GB" sz="1800" dirty="0" smtClean="0">
                  <a:solidFill>
                    <a:schemeClr val="tx1"/>
                  </a:solidFill>
                </a:rPr>
                <a:t>justify </a:t>
              </a:r>
              <a:r>
                <a:rPr lang="en-GB" sz="1800" dirty="0">
                  <a:solidFill>
                    <a:schemeClr val="tx1"/>
                  </a:solidFill>
                </a:rPr>
                <a:t>assumptions or data sources used. </a:t>
              </a:r>
              <a:endParaRPr lang="en-GB" sz="1800" dirty="0" smtClean="0">
                <a:solidFill>
                  <a:schemeClr val="tx1"/>
                </a:solidFill>
              </a:endParaRPr>
            </a:p>
            <a:p>
              <a:pPr lvl="0" defTabSz="355600">
                <a:lnSpc>
                  <a:spcPct val="90000"/>
                </a:lnSpc>
                <a:spcBef>
                  <a:spcPct val="0"/>
                </a:spcBef>
                <a:spcAft>
                  <a:spcPct val="35000"/>
                </a:spcAft>
              </a:pPr>
              <a:endParaRPr lang="en-GB" sz="1800" dirty="0">
                <a:solidFill>
                  <a:schemeClr val="tx1"/>
                </a:solidFill>
              </a:endParaRPr>
            </a:p>
            <a:p>
              <a:pPr lvl="0" defTabSz="355600">
                <a:lnSpc>
                  <a:spcPct val="90000"/>
                </a:lnSpc>
                <a:spcBef>
                  <a:spcPct val="0"/>
                </a:spcBef>
                <a:spcAft>
                  <a:spcPct val="35000"/>
                </a:spcAft>
              </a:pPr>
              <a:r>
                <a:rPr lang="en-GB" sz="1800" dirty="0">
                  <a:solidFill>
                    <a:schemeClr val="tx1"/>
                  </a:solidFill>
                </a:rPr>
                <a:t>Does not need to be in the IA </a:t>
              </a:r>
              <a:r>
                <a:rPr lang="en-GB" sz="1800" dirty="0" smtClean="0">
                  <a:solidFill>
                    <a:schemeClr val="tx1"/>
                  </a:solidFill>
                </a:rPr>
                <a:t>template </a:t>
              </a:r>
              <a:r>
                <a:rPr lang="en-GB" sz="1800" dirty="0">
                  <a:solidFill>
                    <a:schemeClr val="tx1"/>
                  </a:solidFill>
                </a:rPr>
                <a:t>– but if an IA is produced for other reasons </a:t>
              </a:r>
              <a:r>
                <a:rPr lang="en-GB" sz="1800" dirty="0" smtClean="0">
                  <a:solidFill>
                    <a:schemeClr val="tx1"/>
                  </a:solidFill>
                </a:rPr>
                <a:t>it may </a:t>
              </a:r>
              <a:r>
                <a:rPr lang="en-GB" sz="1800" dirty="0">
                  <a:solidFill>
                    <a:schemeClr val="tx1"/>
                  </a:solidFill>
                </a:rPr>
                <a:t>be </a:t>
              </a:r>
              <a:r>
                <a:rPr lang="en-GB" sz="1800" dirty="0" smtClean="0">
                  <a:solidFill>
                    <a:schemeClr val="tx1"/>
                  </a:solidFill>
                </a:rPr>
                <a:t>appropriate </a:t>
              </a:r>
              <a:r>
                <a:rPr lang="en-GB" sz="1800" dirty="0">
                  <a:solidFill>
                    <a:schemeClr val="tx1"/>
                  </a:solidFill>
                </a:rPr>
                <a:t>to use that IA.  Regulators, for example, may have completed business engagement assessments that provide the necessary information.</a:t>
              </a:r>
            </a:p>
          </p:txBody>
        </p:sp>
      </p:grpSp>
      <p:grpSp>
        <p:nvGrpSpPr>
          <p:cNvPr id="21" name="Group 20"/>
          <p:cNvGrpSpPr/>
          <p:nvPr/>
        </p:nvGrpSpPr>
        <p:grpSpPr>
          <a:xfrm>
            <a:off x="5562356" y="2340322"/>
            <a:ext cx="4968552" cy="6408712"/>
            <a:chOff x="7773118" y="6613411"/>
            <a:chExt cx="1227474" cy="818316"/>
          </a:xfrm>
        </p:grpSpPr>
        <p:sp>
          <p:nvSpPr>
            <p:cNvPr id="22" name="Rounded Rectangle 21"/>
            <p:cNvSpPr/>
            <p:nvPr/>
          </p:nvSpPr>
          <p:spPr>
            <a:xfrm>
              <a:off x="7773118" y="6613411"/>
              <a:ext cx="1227474" cy="818316"/>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p:nvPr/>
          </p:nvSpPr>
          <p:spPr>
            <a:xfrm>
              <a:off x="7797086"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defTabSz="355600">
                <a:lnSpc>
                  <a:spcPct val="90000"/>
                </a:lnSpc>
                <a:spcBef>
                  <a:spcPct val="0"/>
                </a:spcBef>
                <a:spcAft>
                  <a:spcPct val="35000"/>
                </a:spcAft>
              </a:pPr>
              <a:r>
                <a:rPr lang="en-GB" sz="1800" kern="1200" dirty="0" smtClean="0">
                  <a:solidFill>
                    <a:schemeClr val="tx1"/>
                  </a:solidFill>
                </a:rPr>
                <a:t>Full IAs will need to be submitted in advance of consultation and final policy clearance. </a:t>
              </a:r>
              <a:r>
                <a:rPr lang="en-GB" sz="1800" dirty="0">
                  <a:solidFill>
                    <a:schemeClr val="tx1"/>
                  </a:solidFill>
                </a:rPr>
                <a:t> </a:t>
              </a:r>
              <a:r>
                <a:rPr lang="en-GB" sz="1800" dirty="0" smtClean="0">
                  <a:solidFill>
                    <a:schemeClr val="tx1"/>
                  </a:solidFill>
                </a:rPr>
                <a:t>This will include all significant regulatory proposals from departments requiring RRC clearance, whether a qualifying regulatory proposal or not.</a:t>
              </a:r>
            </a:p>
            <a:p>
              <a:pPr lvl="0" defTabSz="355600">
                <a:lnSpc>
                  <a:spcPct val="90000"/>
                </a:lnSpc>
                <a:spcBef>
                  <a:spcPct val="0"/>
                </a:spcBef>
                <a:spcAft>
                  <a:spcPct val="35000"/>
                </a:spcAft>
              </a:pPr>
              <a:endParaRPr lang="en-GB" sz="1800" dirty="0" smtClean="0">
                <a:solidFill>
                  <a:schemeClr val="tx1"/>
                </a:solidFill>
              </a:endParaRPr>
            </a:p>
            <a:p>
              <a:pPr lvl="0" defTabSz="355600">
                <a:lnSpc>
                  <a:spcPct val="90000"/>
                </a:lnSpc>
                <a:spcBef>
                  <a:spcPct val="0"/>
                </a:spcBef>
                <a:spcAft>
                  <a:spcPct val="35000"/>
                </a:spcAft>
              </a:pPr>
              <a:r>
                <a:rPr lang="en-GB" sz="1800" kern="1200" dirty="0" smtClean="0">
                  <a:solidFill>
                    <a:schemeClr val="tx1"/>
                  </a:solidFill>
                </a:rPr>
                <a:t>At final stage this will include the validation of an </a:t>
              </a:r>
              <a:r>
                <a:rPr lang="en-GB" sz="1800" dirty="0" smtClean="0">
                  <a:solidFill>
                    <a:schemeClr val="tx1"/>
                  </a:solidFill>
                </a:rPr>
                <a:t>estimated equivalent annual net cost to business (</a:t>
              </a:r>
              <a:r>
                <a:rPr lang="en-GB" sz="1800" kern="1200" dirty="0" smtClean="0">
                  <a:solidFill>
                    <a:schemeClr val="tx1"/>
                  </a:solidFill>
                </a:rPr>
                <a:t>EANCB).</a:t>
              </a:r>
            </a:p>
            <a:p>
              <a:pPr lvl="0" defTabSz="355600">
                <a:lnSpc>
                  <a:spcPct val="90000"/>
                </a:lnSpc>
                <a:spcBef>
                  <a:spcPct val="0"/>
                </a:spcBef>
                <a:spcAft>
                  <a:spcPct val="35000"/>
                </a:spcAft>
              </a:pPr>
              <a:endParaRPr lang="en-GB" sz="1800" kern="1200" dirty="0">
                <a:solidFill>
                  <a:schemeClr val="tx1"/>
                </a:solidFill>
              </a:endParaRPr>
            </a:p>
          </p:txBody>
        </p:sp>
      </p:grpSp>
      <p:grpSp>
        <p:nvGrpSpPr>
          <p:cNvPr id="24" name="Group 23"/>
          <p:cNvGrpSpPr/>
          <p:nvPr/>
        </p:nvGrpSpPr>
        <p:grpSpPr>
          <a:xfrm>
            <a:off x="11026169" y="2340322"/>
            <a:ext cx="4968552" cy="6408712"/>
            <a:chOff x="9368835" y="6613411"/>
            <a:chExt cx="1227474" cy="818316"/>
          </a:xfrm>
        </p:grpSpPr>
        <p:sp>
          <p:nvSpPr>
            <p:cNvPr id="25" name="Rounded Rectangle 24"/>
            <p:cNvSpPr/>
            <p:nvPr/>
          </p:nvSpPr>
          <p:spPr>
            <a:xfrm>
              <a:off x="9368835" y="6613411"/>
              <a:ext cx="1227474" cy="818316"/>
            </a:xfrm>
            <a:prstGeom prst="roundRect">
              <a:avLst>
                <a:gd name="adj" fmla="val 10000"/>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ounded Rectangle 4"/>
            <p:cNvSpPr/>
            <p:nvPr/>
          </p:nvSpPr>
          <p:spPr>
            <a:xfrm>
              <a:off x="9392803"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defTabSz="355600">
                <a:lnSpc>
                  <a:spcPct val="90000"/>
                </a:lnSpc>
                <a:spcBef>
                  <a:spcPct val="0"/>
                </a:spcBef>
                <a:spcAft>
                  <a:spcPct val="35000"/>
                </a:spcAft>
              </a:pPr>
              <a:r>
                <a:rPr lang="en-GB" sz="1800" dirty="0" smtClean="0">
                  <a:solidFill>
                    <a:schemeClr val="tx1"/>
                  </a:solidFill>
                </a:rPr>
                <a:t>The submission to the RPC should include: </a:t>
              </a:r>
            </a:p>
            <a:p>
              <a:pPr marL="342900" lvl="0" indent="-342900" defTabSz="355600">
                <a:lnSpc>
                  <a:spcPct val="90000"/>
                </a:lnSpc>
                <a:spcBef>
                  <a:spcPct val="0"/>
                </a:spcBef>
                <a:spcAft>
                  <a:spcPct val="35000"/>
                </a:spcAft>
                <a:buFont typeface="Arial" panose="020B0604020202020204" pitchFamily="34" charset="0"/>
                <a:buChar char="•"/>
              </a:pPr>
              <a:r>
                <a:rPr lang="en-GB" sz="1800" dirty="0" smtClean="0">
                  <a:solidFill>
                    <a:schemeClr val="tx1"/>
                  </a:solidFill>
                </a:rPr>
                <a:t>A </a:t>
              </a:r>
              <a:r>
                <a:rPr lang="en-GB" sz="1800" dirty="0">
                  <a:solidFill>
                    <a:schemeClr val="tx1"/>
                  </a:solidFill>
                </a:rPr>
                <a:t>description of the measure, what business will need to do differently, and a summary of its anticipated impacts e.g. based on the likely costs and number of businesses affected. This should be no longer that three paragraphs in total and;</a:t>
              </a:r>
            </a:p>
            <a:p>
              <a:pPr marL="342900" lvl="0" indent="-342900" defTabSz="355600">
                <a:lnSpc>
                  <a:spcPct val="90000"/>
                </a:lnSpc>
                <a:spcBef>
                  <a:spcPct val="0"/>
                </a:spcBef>
                <a:spcAft>
                  <a:spcPct val="35000"/>
                </a:spcAft>
                <a:buFont typeface="Arial" panose="020B0604020202020204" pitchFamily="34" charset="0"/>
                <a:buChar char="•"/>
              </a:pPr>
              <a:r>
                <a:rPr lang="en-GB" sz="1800" dirty="0" smtClean="0">
                  <a:solidFill>
                    <a:schemeClr val="tx1"/>
                  </a:solidFill>
                </a:rPr>
                <a:t>A </a:t>
              </a:r>
              <a:r>
                <a:rPr lang="en-GB" sz="1800" dirty="0">
                  <a:solidFill>
                    <a:schemeClr val="tx1"/>
                  </a:solidFill>
                </a:rPr>
                <a:t>statement of which exclusion(s) the measure falls under, together with any justification as required.</a:t>
              </a:r>
              <a:endParaRPr lang="en-GB" sz="1800" dirty="0" smtClean="0">
                <a:solidFill>
                  <a:schemeClr val="tx1"/>
                </a:solidFill>
              </a:endParaRPr>
            </a:p>
            <a:p>
              <a:pPr lvl="0" defTabSz="355600">
                <a:lnSpc>
                  <a:spcPct val="90000"/>
                </a:lnSpc>
                <a:spcBef>
                  <a:spcPct val="0"/>
                </a:spcBef>
                <a:spcAft>
                  <a:spcPct val="35000"/>
                </a:spcAft>
              </a:pPr>
              <a:r>
                <a:rPr lang="en-GB" sz="1800" dirty="0" smtClean="0">
                  <a:solidFill>
                    <a:schemeClr val="tx1"/>
                  </a:solidFill>
                </a:rPr>
                <a:t>The RPC anticipate such submissions to be concise/brief, and have prepared a template to be used for these cases.</a:t>
              </a:r>
              <a:endParaRPr lang="en-GB" sz="1800" kern="1200" dirty="0">
                <a:solidFill>
                  <a:schemeClr val="tx1"/>
                </a:solidFill>
              </a:endParaRPr>
            </a:p>
          </p:txBody>
        </p:sp>
      </p:grpSp>
      <p:grpSp>
        <p:nvGrpSpPr>
          <p:cNvPr id="27" name="Group 26"/>
          <p:cNvGrpSpPr/>
          <p:nvPr/>
        </p:nvGrpSpPr>
        <p:grpSpPr>
          <a:xfrm>
            <a:off x="16489982" y="2340322"/>
            <a:ext cx="4968552" cy="6408712"/>
            <a:chOff x="12560270" y="6613411"/>
            <a:chExt cx="1227474" cy="818316"/>
          </a:xfrm>
        </p:grpSpPr>
        <p:sp>
          <p:nvSpPr>
            <p:cNvPr id="28" name="Rounded Rectangle 27"/>
            <p:cNvSpPr/>
            <p:nvPr/>
          </p:nvSpPr>
          <p:spPr>
            <a:xfrm>
              <a:off x="12560270" y="6613411"/>
              <a:ext cx="1227474" cy="818316"/>
            </a:xfrm>
            <a:prstGeom prst="roundRect">
              <a:avLst>
                <a:gd name="adj" fmla="val 10000"/>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Rounded Rectangle 4"/>
            <p:cNvSpPr/>
            <p:nvPr/>
          </p:nvSpPr>
          <p:spPr>
            <a:xfrm>
              <a:off x="12584238" y="6637379"/>
              <a:ext cx="1179538" cy="770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defTabSz="355600">
                <a:lnSpc>
                  <a:spcPct val="90000"/>
                </a:lnSpc>
                <a:spcBef>
                  <a:spcPct val="0"/>
                </a:spcBef>
                <a:spcAft>
                  <a:spcPct val="35000"/>
                </a:spcAft>
              </a:pPr>
              <a:r>
                <a:rPr lang="en-GB" sz="1800" dirty="0" smtClean="0">
                  <a:solidFill>
                    <a:schemeClr val="tx1"/>
                  </a:solidFill>
                </a:rPr>
                <a:t>Nothing will be submitted to the RPC, but the relevant policy clearance requirements still apply.</a:t>
              </a:r>
            </a:p>
          </p:txBody>
        </p:sp>
      </p:grpSp>
      <p:sp>
        <p:nvSpPr>
          <p:cNvPr id="33" name="TextBox 32"/>
          <p:cNvSpPr txBox="1"/>
          <p:nvPr/>
        </p:nvSpPr>
        <p:spPr>
          <a:xfrm>
            <a:off x="576214" y="235044"/>
            <a:ext cx="20522280" cy="769441"/>
          </a:xfrm>
          <a:prstGeom prst="rect">
            <a:avLst/>
          </a:prstGeom>
          <a:noFill/>
        </p:spPr>
        <p:txBody>
          <a:bodyPr wrap="square" rtlCol="0">
            <a:spAutoFit/>
          </a:bodyPr>
          <a:lstStyle/>
          <a:p>
            <a:r>
              <a:rPr lang="en-GB" sz="4400" b="1" dirty="0" smtClean="0"/>
              <a:t>What needs to be submitted to the RPC?</a:t>
            </a:r>
            <a:endParaRPr lang="en-GB" sz="4400" b="1" dirty="0"/>
          </a:p>
        </p:txBody>
      </p:sp>
    </p:spTree>
    <p:extLst>
      <p:ext uri="{BB962C8B-B14F-4D97-AF65-F5344CB8AC3E}">
        <p14:creationId xmlns:p14="http://schemas.microsoft.com/office/powerpoint/2010/main" val="396030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59717202"/>
              </p:ext>
            </p:extLst>
          </p:nvPr>
        </p:nvGraphicFramePr>
        <p:xfrm>
          <a:off x="288181" y="252090"/>
          <a:ext cx="20954329" cy="8462817"/>
        </p:xfrm>
        <a:graphic>
          <a:graphicData uri="http://schemas.openxmlformats.org/drawingml/2006/table">
            <a:tbl>
              <a:tblPr firstRow="1" bandRow="1">
                <a:tableStyleId>{5C22544A-7EE6-4342-B048-85BDC9FD1C3A}</a:tableStyleId>
              </a:tblPr>
              <a:tblGrid>
                <a:gridCol w="2304257"/>
                <a:gridCol w="1656184"/>
                <a:gridCol w="1483211"/>
                <a:gridCol w="2684541"/>
                <a:gridCol w="2535400"/>
                <a:gridCol w="10290736"/>
              </a:tblGrid>
              <a:tr h="644737">
                <a:tc>
                  <a:txBody>
                    <a:bodyPr/>
                    <a:lstStyle/>
                    <a:p>
                      <a:r>
                        <a:rPr lang="en-GB" sz="1800" dirty="0" smtClean="0"/>
                        <a:t>‘Type’ of measure</a:t>
                      </a:r>
                      <a:endParaRPr lang="en-GB" sz="1800" dirty="0"/>
                    </a:p>
                  </a:txBody>
                  <a:tcPr anchor="ctr"/>
                </a:tc>
                <a:tc>
                  <a:txBody>
                    <a:bodyPr/>
                    <a:lstStyle/>
                    <a:p>
                      <a:r>
                        <a:rPr lang="en-GB" sz="1800" dirty="0" smtClean="0"/>
                        <a:t>Size</a:t>
                      </a:r>
                      <a:endParaRPr lang="en-GB" sz="1800" dirty="0"/>
                    </a:p>
                  </a:txBody>
                  <a:tcPr anchor="ctr"/>
                </a:tc>
                <a:tc>
                  <a:txBody>
                    <a:bodyPr/>
                    <a:lstStyle/>
                    <a:p>
                      <a:r>
                        <a:rPr lang="en-GB" sz="1800" dirty="0" smtClean="0"/>
                        <a:t>Legal requirements </a:t>
                      </a:r>
                      <a:endParaRPr lang="en-GB" sz="1800" dirty="0"/>
                    </a:p>
                  </a:txBody>
                  <a:tcPr anchor="ctr"/>
                </a:tc>
                <a:tc>
                  <a:txBody>
                    <a:bodyPr/>
                    <a:lstStyle/>
                    <a:p>
                      <a:r>
                        <a:rPr lang="en-GB" sz="1800" dirty="0" smtClean="0"/>
                        <a:t>Additional administrative </a:t>
                      </a:r>
                      <a:r>
                        <a:rPr lang="en-GB" sz="1800" baseline="0" dirty="0" smtClean="0"/>
                        <a:t>requirements?</a:t>
                      </a:r>
                      <a:endParaRPr lang="en-GB" sz="1800" dirty="0"/>
                    </a:p>
                  </a:txBody>
                  <a:tcPr anchor="ctr"/>
                </a:tc>
                <a:tc>
                  <a:txBody>
                    <a:bodyPr/>
                    <a:lstStyle/>
                    <a:p>
                      <a:r>
                        <a:rPr lang="en-GB" sz="1800" dirty="0" smtClean="0"/>
                        <a:t>What do the RPC need to see?</a:t>
                      </a:r>
                      <a:endParaRPr lang="en-GB" sz="1800" dirty="0"/>
                    </a:p>
                  </a:txBody>
                  <a:tcPr anchor="ctr"/>
                </a:tc>
                <a:tc>
                  <a:txBody>
                    <a:bodyPr/>
                    <a:lstStyle/>
                    <a:p>
                      <a:r>
                        <a:rPr lang="en-GB" sz="1800" dirty="0" smtClean="0"/>
                        <a:t>What does this require</a:t>
                      </a:r>
                      <a:endParaRPr lang="en-GB" sz="1800" dirty="0"/>
                    </a:p>
                  </a:txBody>
                  <a:tcPr anchor="ctr"/>
                </a:tc>
              </a:tr>
              <a:tr h="795423">
                <a:tc rowSpan="3">
                  <a:txBody>
                    <a:bodyPr/>
                    <a:lstStyle/>
                    <a:p>
                      <a:r>
                        <a:rPr lang="en-GB" sz="2800" b="1" dirty="0" smtClean="0">
                          <a:solidFill>
                            <a:schemeClr val="bg1"/>
                          </a:solidFill>
                        </a:rPr>
                        <a:t>Qualifying regulatory provision</a:t>
                      </a:r>
                      <a:endParaRPr lang="en-GB" sz="2800" b="1" dirty="0">
                        <a:solidFill>
                          <a:schemeClr val="bg1"/>
                        </a:solidFill>
                      </a:endParaRPr>
                    </a:p>
                  </a:txBody>
                  <a:tcPr anchor="ctr">
                    <a:lnB w="12700" cap="flat" cmpd="sng" algn="ctr">
                      <a:solidFill>
                        <a:schemeClr val="tx1"/>
                      </a:solidFill>
                      <a:prstDash val="solid"/>
                      <a:round/>
                      <a:headEnd type="none" w="med" len="med"/>
                      <a:tailEnd type="none" w="med" len="med"/>
                    </a:lnB>
                    <a:solidFill>
                      <a:schemeClr val="accent4">
                        <a:lumMod val="60000"/>
                        <a:lumOff val="40000"/>
                      </a:schemeClr>
                    </a:solidFill>
                  </a:tcPr>
                </a:tc>
                <a:tc rowSpan="2">
                  <a:txBody>
                    <a:bodyPr/>
                    <a:lstStyle/>
                    <a:p>
                      <a:r>
                        <a:rPr lang="en-GB" sz="1600" b="0" dirty="0" smtClean="0"/>
                        <a:t>Over £1m cost</a:t>
                      </a:r>
                      <a:endParaRPr lang="en-GB" sz="1600" b="0" dirty="0"/>
                    </a:p>
                  </a:txBody>
                  <a:tcPr anchor="ctr">
                    <a:lnB w="12700" cap="flat" cmpd="sng" algn="ctr">
                      <a:solidFill>
                        <a:schemeClr val="tx1"/>
                      </a:solidFill>
                      <a:prstDash val="solid"/>
                      <a:round/>
                      <a:headEnd type="none" w="med" len="med"/>
                      <a:tailEnd type="none" w="med" len="med"/>
                    </a:lnB>
                    <a:solidFill>
                      <a:schemeClr val="accent4">
                        <a:lumMod val="40000"/>
                        <a:lumOff val="60000"/>
                      </a:schemeClr>
                    </a:solidFill>
                  </a:tcPr>
                </a:tc>
                <a:tc rowSpan="2">
                  <a:txBody>
                    <a:bodyPr/>
                    <a:lstStyle/>
                    <a:p>
                      <a:r>
                        <a:rPr lang="en-GB" sz="1600" b="0" dirty="0" smtClean="0"/>
                        <a:t>Verification of impact</a:t>
                      </a:r>
                      <a:endParaRPr lang="en-GB" sz="1600" b="0" dirty="0"/>
                    </a:p>
                  </a:txBody>
                  <a:tcPr anchor="ctr">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baseline="0" dirty="0" smtClean="0"/>
                        <a:t>Government departments – scrutiny of proposal prior to consultation agreement</a:t>
                      </a:r>
                      <a:endParaRPr lang="en-GB" sz="1600" dirty="0" smtClean="0"/>
                    </a:p>
                  </a:txBody>
                  <a:tcPr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Government departments - IA at consultation</a:t>
                      </a:r>
                      <a:r>
                        <a:rPr lang="en-GB" sz="1600" baseline="0" dirty="0" smtClean="0"/>
                        <a:t> and final</a:t>
                      </a:r>
                    </a:p>
                  </a:txBody>
                  <a:tcPr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Government</a:t>
                      </a:r>
                      <a:r>
                        <a:rPr lang="en-GB" sz="1600" baseline="0" dirty="0" smtClean="0"/>
                        <a:t> departments - </a:t>
                      </a:r>
                      <a:r>
                        <a:rPr lang="en-GB" sz="1600" dirty="0" smtClean="0"/>
                        <a:t>Full IAs at both stages.</a:t>
                      </a:r>
                    </a:p>
                  </a:txBody>
                  <a:tcPr anchor="ctr">
                    <a:lnB w="12700" cap="flat" cmpd="sng" algn="ctr">
                      <a:solidFill>
                        <a:schemeClr val="tx1"/>
                      </a:solidFill>
                      <a:prstDash val="solid"/>
                      <a:round/>
                      <a:headEnd type="none" w="med" len="med"/>
                      <a:tailEnd type="none" w="med" len="med"/>
                    </a:lnB>
                    <a:solidFill>
                      <a:schemeClr val="accent4">
                        <a:lumMod val="20000"/>
                        <a:lumOff val="80000"/>
                      </a:schemeClr>
                    </a:solidFill>
                  </a:tcPr>
                </a:tc>
              </a:tr>
              <a:tr h="432048">
                <a:tc vMerge="1">
                  <a:txBody>
                    <a:bodyPr/>
                    <a:lstStyle/>
                    <a:p>
                      <a:endParaRPr lang="en-GB" sz="1800" dirty="0"/>
                    </a:p>
                  </a:txBody>
                  <a:tcPr anchor="ctr"/>
                </a:tc>
                <a:tc vMerge="1">
                  <a:txBody>
                    <a:bodyPr/>
                    <a:lstStyle/>
                    <a:p>
                      <a:endParaRPr lang="en-GB" sz="1800" dirty="0"/>
                    </a:p>
                  </a:txBody>
                  <a:tcPr anchor="ctr"/>
                </a:tc>
                <a:tc vMerge="1">
                  <a:txBody>
                    <a:bodyPr/>
                    <a:lstStyle/>
                    <a:p>
                      <a:endParaRPr lang="en-GB" sz="1800" dirty="0"/>
                    </a:p>
                  </a:txBody>
                  <a:tcPr anchor="ctr"/>
                </a:tc>
                <a:tc>
                  <a:txBody>
                    <a:bodyPr/>
                    <a:lstStyle/>
                    <a:p>
                      <a:r>
                        <a:rPr lang="en-GB" sz="1600" dirty="0" smtClean="0"/>
                        <a:t>Regulators – nothing</a:t>
                      </a:r>
                      <a:endParaRPr lang="en-GB"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baseline="0" dirty="0" smtClean="0"/>
                        <a:t>Regulators - v</a:t>
                      </a:r>
                      <a:r>
                        <a:rPr lang="en-GB" sz="1600" dirty="0" smtClean="0"/>
                        <a:t>alidation assessment at final stage</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Regulators - A proportionate</a:t>
                      </a:r>
                      <a:r>
                        <a:rPr lang="en-GB" sz="1600" baseline="0" dirty="0" smtClean="0"/>
                        <a:t> assessment with sufficient information describing what the proposal is, the number of businesses affected and the impacts per business, and sufficient information to support the appropriateness of assumptions or data sources used. Must include an EANDCB.</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4737">
                <a:tc vMerge="1">
                  <a:txBody>
                    <a:bodyPr/>
                    <a:lstStyle/>
                    <a:p>
                      <a:endParaRPr lang="en-GB" dirty="0"/>
                    </a:p>
                  </a:txBody>
                  <a:tcPr/>
                </a:tc>
                <a:tc>
                  <a:txBody>
                    <a:bodyPr/>
                    <a:lstStyle/>
                    <a:p>
                      <a:r>
                        <a:rPr lang="en-GB" sz="1600" b="0" dirty="0" smtClean="0"/>
                        <a:t>Under £1m cost or deregulatory</a:t>
                      </a:r>
                      <a:endParaRPr lang="en-GB" sz="16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sz="1600" b="0" dirty="0" smtClean="0"/>
                        <a:t>Verification of impact</a:t>
                      </a:r>
                      <a:endParaRPr lang="en-GB" sz="16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sz="1600" dirty="0" smtClean="0"/>
                        <a:t>None</a:t>
                      </a:r>
                      <a:endParaRPr lang="en-GB"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1600" dirty="0" smtClean="0"/>
                        <a:t>Validation assessment at final stage</a:t>
                      </a:r>
                      <a:endParaRPr lang="en-GB"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1600" dirty="0" smtClean="0"/>
                        <a:t>A proportionate</a:t>
                      </a:r>
                      <a:r>
                        <a:rPr lang="en-GB" sz="1600" baseline="0" dirty="0" smtClean="0"/>
                        <a:t> assessment with sufficient information describing what the proposal is, the number of businesses affected and the impacts per business, and sufficient information to support the appropriateness of assumptions or data sources used. Must include an EANDCB. Does not need to be in the IA template.</a:t>
                      </a:r>
                      <a:endParaRPr lang="en-GB"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658336">
                <a:tc rowSpan="4">
                  <a:txBody>
                    <a:bodyPr/>
                    <a:lstStyle/>
                    <a:p>
                      <a:r>
                        <a:rPr lang="en-GB" sz="2800" b="1" dirty="0" smtClean="0">
                          <a:solidFill>
                            <a:schemeClr val="bg1"/>
                          </a:solidFill>
                        </a:rPr>
                        <a:t>Non-qualifying regulatory</a:t>
                      </a:r>
                      <a:r>
                        <a:rPr lang="en-GB" sz="2800" b="1" baseline="0" dirty="0" smtClean="0">
                          <a:solidFill>
                            <a:schemeClr val="bg1"/>
                          </a:solidFill>
                        </a:rPr>
                        <a:t> provision</a:t>
                      </a:r>
                      <a:endParaRPr lang="en-GB" sz="2800" b="1" dirty="0">
                        <a:solidFill>
                          <a:schemeClr val="bg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b="0" dirty="0" smtClean="0"/>
                        <a:t>Over £1m cost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r>
                        <a:rPr lang="en-GB" sz="1600" b="0" dirty="0" smtClean="0"/>
                        <a:t>Confirmation</a:t>
                      </a:r>
                      <a:r>
                        <a:rPr lang="en-GB" sz="1600" b="0" baseline="0" dirty="0" smtClean="0"/>
                        <a:t> of non-qualifying status</a:t>
                      </a:r>
                      <a:endParaRPr lang="en-GB" sz="16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Government departments</a:t>
                      </a:r>
                      <a:r>
                        <a:rPr lang="en-GB" sz="1600" baseline="0" dirty="0" smtClean="0"/>
                        <a:t> – scrutiny of proposal prior to consultation agreement; and</a:t>
                      </a:r>
                      <a:endParaRPr lang="en-GB" sz="1600" dirty="0" smtClean="0"/>
                    </a:p>
                    <a:p>
                      <a:r>
                        <a:rPr lang="en-GB" sz="1600" dirty="0" smtClean="0"/>
                        <a:t>verification of costs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Government departments - IA at consultation</a:t>
                      </a:r>
                      <a:r>
                        <a:rPr lang="en-GB" sz="1600" baseline="0" dirty="0" smtClean="0"/>
                        <a:t> and final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Government departments</a:t>
                      </a:r>
                      <a:r>
                        <a:rPr lang="en-GB" sz="1600" baseline="0" dirty="0" smtClean="0"/>
                        <a:t> - F</a:t>
                      </a:r>
                      <a:r>
                        <a:rPr lang="en-GB" sz="1600" dirty="0" smtClean="0"/>
                        <a:t>ull IAs.  Including an</a:t>
                      </a:r>
                      <a:r>
                        <a:rPr lang="en-GB" sz="1600" baseline="0" dirty="0" smtClean="0"/>
                        <a:t> EANDCB</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1440">
                <a:tc vMerge="1">
                  <a:txBody>
                    <a:bodyPr/>
                    <a:lstStyle/>
                    <a:p>
                      <a:endParaRPr lang="en-GB" sz="1800" dirty="0"/>
                    </a:p>
                  </a:txBody>
                  <a:tcPr anchor="ctr"/>
                </a:tc>
                <a:tc v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vMerge="1">
                  <a:txBody>
                    <a:bodyPr/>
                    <a:lstStyle/>
                    <a:p>
                      <a:endParaRPr lang="en-GB" sz="1800" dirty="0"/>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Regulators - nothing</a:t>
                      </a:r>
                      <a:endParaRPr lang="en-GB" sz="1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baseline="0" dirty="0" smtClean="0"/>
                        <a:t>Regulators – nothing*</a:t>
                      </a:r>
                      <a:endParaRPr lang="en-GB" sz="1600" dirty="0" smtClean="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1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4737">
                <a:tc vMerge="1">
                  <a:txBody>
                    <a:bodyPr/>
                    <a:lstStyle/>
                    <a:p>
                      <a:endParaRPr lang="en-GB" dirty="0"/>
                    </a:p>
                  </a:txBody>
                  <a:tcPr/>
                </a:tc>
                <a:tc row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b="0" dirty="0" smtClean="0"/>
                        <a:t>Under £1m cost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r>
                        <a:rPr lang="en-GB" sz="1600" b="0" dirty="0" smtClean="0"/>
                        <a:t>Confirmation</a:t>
                      </a:r>
                      <a:r>
                        <a:rPr lang="en-GB" sz="1600" b="0" baseline="0" dirty="0" smtClean="0"/>
                        <a:t> of non-qualifying status</a:t>
                      </a:r>
                      <a:endParaRPr lang="en-GB" sz="16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r>
                        <a:rPr lang="en-GB" sz="1600" dirty="0" smtClean="0"/>
                        <a:t>None</a:t>
                      </a:r>
                      <a:endParaRPr lang="en-GB"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1600" dirty="0" smtClean="0"/>
                        <a:t>Government departments - Sufficient information to confirm status and low value</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1600" baseline="0" dirty="0" smtClean="0"/>
                        <a:t>Government departments - sufficient information to confirm non-qualifying status and  an indication of the likely volume of businesses affected and scale of change. The RPC anticipate such submissions to be concise/brief, and have prepared a template to be used for these cases.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0">
                <a:tc vMerge="1">
                  <a:txBody>
                    <a:bodyPr/>
                    <a:lstStyle/>
                    <a:p>
                      <a:endParaRPr lang="en-GB" sz="1200" dirty="0"/>
                    </a:p>
                  </a:txBody>
                  <a:tcPr anchor="ctr"/>
                </a:tc>
                <a:tc v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200" dirty="0" smtClean="0"/>
                    </a:p>
                  </a:txBody>
                  <a:tcPr anchor="ctr"/>
                </a:tc>
                <a:tc vMerge="1">
                  <a:txBody>
                    <a:bodyPr/>
                    <a:lstStyle/>
                    <a:p>
                      <a:endParaRPr lang="en-GB" sz="1200" dirty="0"/>
                    </a:p>
                  </a:txBody>
                  <a:tcPr anchor="ctr"/>
                </a:tc>
                <a:tc vMerge="1">
                  <a:txBody>
                    <a:bodyPr/>
                    <a:lstStyle/>
                    <a:p>
                      <a:endParaRPr lang="en-GB" sz="1200" dirty="0"/>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baseline="0" dirty="0" smtClean="0"/>
                        <a:t>Regulators –  nothing*</a:t>
                      </a:r>
                      <a:endParaRPr lang="en-GB" sz="1600" dirty="0" smtClean="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600" baseline="0" dirty="0" smtClean="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5416">
                <a:tc rowSpan="3">
                  <a:txBody>
                    <a:bodyPr/>
                    <a:lstStyle/>
                    <a:p>
                      <a:r>
                        <a:rPr lang="en-GB" sz="2800" b="1" dirty="0" smtClean="0">
                          <a:solidFill>
                            <a:schemeClr val="bg1"/>
                          </a:solidFill>
                        </a:rPr>
                        <a:t>Not</a:t>
                      </a:r>
                      <a:r>
                        <a:rPr lang="en-GB" sz="2800" b="1" baseline="0" dirty="0" smtClean="0">
                          <a:solidFill>
                            <a:schemeClr val="bg1"/>
                          </a:solidFill>
                        </a:rPr>
                        <a:t> a regulatory provision</a:t>
                      </a:r>
                      <a:endParaRPr lang="en-GB" sz="2800" b="1" dirty="0">
                        <a:solidFill>
                          <a:schemeClr val="bg1"/>
                        </a:solidFill>
                      </a:endParaRPr>
                    </a:p>
                  </a:txBody>
                  <a:tcPr anchor="ctr">
                    <a:lnT w="12700" cap="flat" cmpd="sng" algn="ctr">
                      <a:solidFill>
                        <a:schemeClr val="tx1"/>
                      </a:solidFill>
                      <a:prstDash val="solid"/>
                      <a:round/>
                      <a:headEnd type="none" w="med" len="med"/>
                      <a:tailEnd type="none" w="med" len="med"/>
                    </a:lnT>
                    <a:solidFill>
                      <a:schemeClr val="bg2">
                        <a:lumMod val="75000"/>
                      </a:schemeClr>
                    </a:solidFill>
                  </a:tcPr>
                </a:tc>
                <a:tc row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b="0" dirty="0" smtClean="0"/>
                        <a:t>Over £1m cost</a:t>
                      </a:r>
                      <a:r>
                        <a:rPr lang="en-GB" sz="1600" b="0" baseline="0" dirty="0" smtClean="0"/>
                        <a:t> fees and charges</a:t>
                      </a:r>
                      <a:endParaRPr lang="en-GB" sz="1600" b="0" dirty="0" smtClean="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r>
                        <a:rPr lang="en-GB" sz="1600" b="0" dirty="0" smtClean="0"/>
                        <a:t>Nothing</a:t>
                      </a:r>
                      <a:endParaRPr lang="en-GB" sz="16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Government departments</a:t>
                      </a:r>
                      <a:r>
                        <a:rPr lang="en-GB" sz="1600" baseline="0" dirty="0" smtClean="0"/>
                        <a:t> – scrutiny of proposal prior to consultation; and</a:t>
                      </a:r>
                      <a:endParaRPr lang="en-GB" sz="1600" dirty="0" smtClean="0"/>
                    </a:p>
                    <a:p>
                      <a:r>
                        <a:rPr lang="en-GB" sz="1600" dirty="0" smtClean="0"/>
                        <a:t>verification of costs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Government departments - IA at consultation</a:t>
                      </a:r>
                      <a:r>
                        <a:rPr lang="en-GB" sz="1600" baseline="0" dirty="0" smtClean="0"/>
                        <a:t> and final</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Government</a:t>
                      </a:r>
                      <a:r>
                        <a:rPr lang="en-GB" sz="1600" baseline="0" dirty="0" smtClean="0"/>
                        <a:t> departments - </a:t>
                      </a:r>
                      <a:r>
                        <a:rPr lang="en-GB" sz="1600" dirty="0" smtClean="0"/>
                        <a:t>Full IAs at both stages.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32536">
                <a:tc vMerge="1">
                  <a:txBody>
                    <a:bodyPr/>
                    <a:lstStyle/>
                    <a:p>
                      <a:endParaRPr lang="en-GB" sz="1200" dirty="0"/>
                    </a:p>
                  </a:txBody>
                  <a:tcPr anchor="ctr"/>
                </a:tc>
                <a:tc v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200" dirty="0" smtClean="0"/>
                    </a:p>
                  </a:txBody>
                  <a:tcPr anchor="ctr"/>
                </a:tc>
                <a:tc vMerge="1">
                  <a:txBody>
                    <a:bodyPr/>
                    <a:lstStyle/>
                    <a:p>
                      <a:endParaRPr lang="en-GB" sz="1200" dirty="0"/>
                    </a:p>
                  </a:txBody>
                  <a:tcPr anchor="ct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dirty="0" smtClean="0"/>
                        <a:t>Regulators - nothing</a:t>
                      </a:r>
                      <a:endParaRPr lang="en-GB" sz="16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600" baseline="0" dirty="0" smtClean="0"/>
                        <a:t>Regulators - nothing</a:t>
                      </a:r>
                      <a:endParaRPr lang="en-GB" sz="1600" dirty="0" smtClean="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1600" dirty="0" smtClean="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9392">
                <a:tc vMerge="1">
                  <a:txBody>
                    <a:bodyPr/>
                    <a:lstStyle/>
                    <a:p>
                      <a:endParaRPr lang="en-GB" dirty="0"/>
                    </a:p>
                  </a:txBody>
                  <a:tcPr/>
                </a:tc>
                <a:tc>
                  <a:txBody>
                    <a:bodyPr/>
                    <a:lstStyle/>
                    <a:p>
                      <a:r>
                        <a:rPr lang="en-GB" sz="1600" b="0" dirty="0" smtClean="0"/>
                        <a:t>Under £1m cost / beneficial fees and charges and all others</a:t>
                      </a:r>
                      <a:endParaRPr lang="en-GB" sz="1600" b="0" dirty="0"/>
                    </a:p>
                  </a:txBody>
                  <a:tcPr anchor="ctr">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r>
                        <a:rPr lang="en-GB" sz="1600" b="0" dirty="0" smtClean="0"/>
                        <a:t>Nothing</a:t>
                      </a:r>
                      <a:endParaRPr lang="en-GB" sz="1600" b="0" dirty="0"/>
                    </a:p>
                  </a:txBody>
                  <a:tcPr anchor="ctr">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r>
                        <a:rPr lang="en-GB" sz="1600" dirty="0" smtClean="0"/>
                        <a:t>None</a:t>
                      </a:r>
                      <a:endParaRPr lang="en-GB" sz="1600" dirty="0"/>
                    </a:p>
                  </a:txBody>
                  <a:tcPr anchor="ctr">
                    <a:lnT w="12700" cap="flat" cmpd="sng" algn="ctr">
                      <a:solidFill>
                        <a:schemeClr val="tx1"/>
                      </a:solidFill>
                      <a:prstDash val="solid"/>
                      <a:round/>
                      <a:headEnd type="none" w="med" len="med"/>
                      <a:tailEnd type="none" w="med" len="med"/>
                    </a:lnT>
                    <a:solidFill>
                      <a:schemeClr val="bg2"/>
                    </a:solidFill>
                  </a:tcPr>
                </a:tc>
                <a:tc>
                  <a:txBody>
                    <a:bodyPr/>
                    <a:lstStyle/>
                    <a:p>
                      <a:r>
                        <a:rPr lang="en-GB" sz="1600" dirty="0" smtClean="0"/>
                        <a:t>Nothing</a:t>
                      </a:r>
                      <a:endParaRPr lang="en-GB" sz="1600" dirty="0"/>
                    </a:p>
                  </a:txBody>
                  <a:tcPr anchor="ctr">
                    <a:lnT w="12700" cap="flat" cmpd="sng" algn="ctr">
                      <a:solidFill>
                        <a:schemeClr val="tx1"/>
                      </a:solidFill>
                      <a:prstDash val="solid"/>
                      <a:round/>
                      <a:headEnd type="none" w="med" len="med"/>
                      <a:tailEnd type="none" w="med" len="med"/>
                    </a:lnT>
                    <a:solidFill>
                      <a:schemeClr val="bg2"/>
                    </a:solidFill>
                  </a:tcPr>
                </a:tc>
                <a:tc>
                  <a:txBody>
                    <a:bodyPr/>
                    <a:lstStyle/>
                    <a:p>
                      <a:endParaRPr lang="en-GB" sz="1600" dirty="0"/>
                    </a:p>
                  </a:txBody>
                  <a:tcPr anchor="ctr">
                    <a:lnT w="12700" cap="flat" cmpd="sng" algn="ctr">
                      <a:solidFill>
                        <a:schemeClr val="tx1"/>
                      </a:solidFill>
                      <a:prstDash val="solid"/>
                      <a:round/>
                      <a:headEnd type="none" w="med" len="med"/>
                      <a:tailEnd type="none" w="med" len="med"/>
                    </a:lnT>
                    <a:solidFill>
                      <a:schemeClr val="bg2"/>
                    </a:solidFill>
                  </a:tcPr>
                </a:tc>
              </a:tr>
            </a:tbl>
          </a:graphicData>
        </a:graphic>
      </p:graphicFrame>
      <p:sp>
        <p:nvSpPr>
          <p:cNvPr id="3" name="TextBox 2"/>
          <p:cNvSpPr txBox="1"/>
          <p:nvPr/>
        </p:nvSpPr>
        <p:spPr>
          <a:xfrm>
            <a:off x="8569102" y="8677026"/>
            <a:ext cx="13033598" cy="338554"/>
          </a:xfrm>
          <a:prstGeom prst="rect">
            <a:avLst/>
          </a:prstGeom>
          <a:noFill/>
        </p:spPr>
        <p:txBody>
          <a:bodyPr wrap="square" rtlCol="0">
            <a:spAutoFit/>
          </a:bodyPr>
          <a:lstStyle/>
          <a:p>
            <a:r>
              <a:rPr lang="en-GB" sz="1600" dirty="0" smtClean="0"/>
              <a:t>* - the RPC </a:t>
            </a:r>
            <a:r>
              <a:rPr lang="en-GB" sz="1600" dirty="0"/>
              <a:t>will review regulators’ NQRP summaries that are submitted on a voluntary basis to provide assurance that NQRPs have been correctly classified</a:t>
            </a:r>
          </a:p>
        </p:txBody>
      </p:sp>
    </p:spTree>
    <p:extLst>
      <p:ext uri="{BB962C8B-B14F-4D97-AF65-F5344CB8AC3E}">
        <p14:creationId xmlns:p14="http://schemas.microsoft.com/office/powerpoint/2010/main" val="2694179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2804</TotalTime>
  <Words>950</Words>
  <Application>Microsoft Office PowerPoint</Application>
  <PresentationFormat>Custom</PresentationFormat>
  <Paragraphs>117</Paragraphs>
  <Slides>3</Slides>
  <Notes>1</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Custom Design</vt:lpstr>
      <vt:lpstr>PowerPoint Presentation</vt:lpstr>
      <vt:lpstr>PowerPoint Presentation</vt:lpstr>
      <vt:lpstr>PowerPoint Presentation</vt:lpstr>
    </vt:vector>
  </TitlesOfParts>
  <Company>BIS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Lake Alfred (Regulatory Policy Comittee (RPC))</dc:creator>
  <cp:lastModifiedBy>Lenoach Ciara (Regulatory Policy Committee (RPC))</cp:lastModifiedBy>
  <cp:revision>113</cp:revision>
  <dcterms:created xsi:type="dcterms:W3CDTF">2015-10-08T15:19:41Z</dcterms:created>
  <dcterms:modified xsi:type="dcterms:W3CDTF">2016-04-21T12:18:59Z</dcterms:modified>
</cp:coreProperties>
</file>